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86" r:id="rId2"/>
    <p:sldId id="260" r:id="rId3"/>
    <p:sldId id="261" r:id="rId4"/>
    <p:sldId id="262" r:id="rId5"/>
    <p:sldId id="287" r:id="rId6"/>
    <p:sldId id="263" r:id="rId7"/>
    <p:sldId id="264" r:id="rId8"/>
    <p:sldId id="265" r:id="rId9"/>
    <p:sldId id="283" r:id="rId10"/>
    <p:sldId id="288" r:id="rId11"/>
    <p:sldId id="266" r:id="rId12"/>
    <p:sldId id="267" r:id="rId13"/>
    <p:sldId id="268" r:id="rId14"/>
    <p:sldId id="269" r:id="rId15"/>
    <p:sldId id="284" r:id="rId16"/>
    <p:sldId id="289" r:id="rId17"/>
    <p:sldId id="270" r:id="rId18"/>
    <p:sldId id="271" r:id="rId19"/>
    <p:sldId id="272" r:id="rId20"/>
    <p:sldId id="285" r:id="rId21"/>
    <p:sldId id="273" r:id="rId22"/>
    <p:sldId id="290" r:id="rId23"/>
    <p:sldId id="278" r:id="rId24"/>
    <p:sldId id="291" r:id="rId25"/>
  </p:sldIdLst>
  <p:sldSz cx="12192000" cy="6858000"/>
  <p:notesSz cx="6858000" cy="9144000"/>
  <p:embeddedFontLst>
    <p:embeddedFont>
      <p:font typeface="微软雅黑" panose="020B0503020204020204" pitchFamily="34" charset="-122"/>
      <p:regular r:id="rId27"/>
      <p:bold r:id="rId28"/>
    </p:embeddedFont>
    <p:embeddedFont>
      <p:font typeface="等线" panose="02010600030101010101" pitchFamily="2" charset="-122"/>
      <p:regular r:id="rId29"/>
      <p:bold r:id="rId30"/>
    </p:embeddedFont>
    <p:embeddedFont>
      <p:font typeface="Helvetica" panose="020B0604020202020204" pitchFamily="34" charset="0"/>
      <p:regular r:id="rId31"/>
      <p:bold r:id="rId32"/>
      <p:italic r:id="rId33"/>
      <p:boldItalic r:id="rId34"/>
    </p:embeddedFont>
  </p:embeddedFontLst>
  <p:custDataLst>
    <p:tags r:id="rId3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C700"/>
    <a:srgbClr val="1D4251"/>
    <a:srgbClr val="FF9409"/>
    <a:srgbClr val="C7020C"/>
    <a:srgbClr val="C91324"/>
    <a:srgbClr val="162F81"/>
    <a:srgbClr val="8A3E7E"/>
    <a:srgbClr val="4268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4991" autoAdjust="0"/>
    <p:restoredTop sz="94660"/>
  </p:normalViewPr>
  <p:slideViewPr>
    <p:cSldViewPr snapToGrid="0">
      <p:cViewPr varScale="1">
        <p:scale>
          <a:sx n="73" d="100"/>
          <a:sy n="73" d="100"/>
        </p:scale>
        <p:origin x="618" y="7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A8CD44-19F2-4319-AE0B-2DCC42EEAF6F}" type="datetimeFigureOut">
              <a:rPr lang="zh-CN" altLang="en-US" smtClean="0"/>
              <a:t>2021/9/23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F3982A-5D6B-41A8-A788-697AC8EE34BB}" type="slidenum">
              <a:rPr lang="zh-CN" altLang="en-US" smtClean="0"/>
              <a:t>‹#›</a:t>
            </a:fld>
            <a:endParaRPr lang="zh-CN" altLang="en-US"/>
          </a:p>
        </p:txBody>
      </p:sp>
    </p:spTree>
    <p:extLst>
      <p:ext uri="{BB962C8B-B14F-4D97-AF65-F5344CB8AC3E}">
        <p14:creationId xmlns:p14="http://schemas.microsoft.com/office/powerpoint/2010/main" val="984503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1</a:t>
            </a:fld>
            <a:endParaRPr lang="zh-CN" altLang="en-US"/>
          </a:p>
        </p:txBody>
      </p:sp>
    </p:spTree>
    <p:extLst>
      <p:ext uri="{BB962C8B-B14F-4D97-AF65-F5344CB8AC3E}">
        <p14:creationId xmlns:p14="http://schemas.microsoft.com/office/powerpoint/2010/main" val="3091379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10</a:t>
            </a:fld>
            <a:endParaRPr lang="zh-CN" altLang="en-US"/>
          </a:p>
        </p:txBody>
      </p:sp>
    </p:spTree>
    <p:extLst>
      <p:ext uri="{BB962C8B-B14F-4D97-AF65-F5344CB8AC3E}">
        <p14:creationId xmlns:p14="http://schemas.microsoft.com/office/powerpoint/2010/main" val="8222725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11</a:t>
            </a:fld>
            <a:endParaRPr lang="zh-CN" altLang="en-US"/>
          </a:p>
        </p:txBody>
      </p:sp>
    </p:spTree>
    <p:extLst>
      <p:ext uri="{BB962C8B-B14F-4D97-AF65-F5344CB8AC3E}">
        <p14:creationId xmlns:p14="http://schemas.microsoft.com/office/powerpoint/2010/main" val="2816850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12</a:t>
            </a:fld>
            <a:endParaRPr lang="zh-CN" altLang="en-US"/>
          </a:p>
        </p:txBody>
      </p:sp>
    </p:spTree>
    <p:extLst>
      <p:ext uri="{BB962C8B-B14F-4D97-AF65-F5344CB8AC3E}">
        <p14:creationId xmlns:p14="http://schemas.microsoft.com/office/powerpoint/2010/main" val="762193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13</a:t>
            </a:fld>
            <a:endParaRPr lang="zh-CN" altLang="en-US"/>
          </a:p>
        </p:txBody>
      </p:sp>
    </p:spTree>
    <p:extLst>
      <p:ext uri="{BB962C8B-B14F-4D97-AF65-F5344CB8AC3E}">
        <p14:creationId xmlns:p14="http://schemas.microsoft.com/office/powerpoint/2010/main" val="247221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14</a:t>
            </a:fld>
            <a:endParaRPr lang="zh-CN" altLang="en-US"/>
          </a:p>
        </p:txBody>
      </p:sp>
    </p:spTree>
    <p:extLst>
      <p:ext uri="{BB962C8B-B14F-4D97-AF65-F5344CB8AC3E}">
        <p14:creationId xmlns:p14="http://schemas.microsoft.com/office/powerpoint/2010/main" val="21308036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15</a:t>
            </a:fld>
            <a:endParaRPr lang="zh-CN" altLang="en-US"/>
          </a:p>
        </p:txBody>
      </p:sp>
    </p:spTree>
    <p:extLst>
      <p:ext uri="{BB962C8B-B14F-4D97-AF65-F5344CB8AC3E}">
        <p14:creationId xmlns:p14="http://schemas.microsoft.com/office/powerpoint/2010/main" val="38958517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16</a:t>
            </a:fld>
            <a:endParaRPr lang="zh-CN" altLang="en-US"/>
          </a:p>
        </p:txBody>
      </p:sp>
    </p:spTree>
    <p:extLst>
      <p:ext uri="{BB962C8B-B14F-4D97-AF65-F5344CB8AC3E}">
        <p14:creationId xmlns:p14="http://schemas.microsoft.com/office/powerpoint/2010/main" val="12290525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17</a:t>
            </a:fld>
            <a:endParaRPr lang="zh-CN" altLang="en-US"/>
          </a:p>
        </p:txBody>
      </p:sp>
    </p:spTree>
    <p:extLst>
      <p:ext uri="{BB962C8B-B14F-4D97-AF65-F5344CB8AC3E}">
        <p14:creationId xmlns:p14="http://schemas.microsoft.com/office/powerpoint/2010/main" val="4317953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18</a:t>
            </a:fld>
            <a:endParaRPr lang="zh-CN" altLang="en-US"/>
          </a:p>
        </p:txBody>
      </p:sp>
    </p:spTree>
    <p:extLst>
      <p:ext uri="{BB962C8B-B14F-4D97-AF65-F5344CB8AC3E}">
        <p14:creationId xmlns:p14="http://schemas.microsoft.com/office/powerpoint/2010/main" val="38392746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19</a:t>
            </a:fld>
            <a:endParaRPr lang="zh-CN" altLang="en-US"/>
          </a:p>
        </p:txBody>
      </p:sp>
    </p:spTree>
    <p:extLst>
      <p:ext uri="{BB962C8B-B14F-4D97-AF65-F5344CB8AC3E}">
        <p14:creationId xmlns:p14="http://schemas.microsoft.com/office/powerpoint/2010/main" val="3011222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2</a:t>
            </a:fld>
            <a:endParaRPr lang="zh-CN" altLang="en-US"/>
          </a:p>
        </p:txBody>
      </p:sp>
    </p:spTree>
    <p:extLst>
      <p:ext uri="{BB962C8B-B14F-4D97-AF65-F5344CB8AC3E}">
        <p14:creationId xmlns:p14="http://schemas.microsoft.com/office/powerpoint/2010/main" val="19290346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20</a:t>
            </a:fld>
            <a:endParaRPr lang="zh-CN" altLang="en-US"/>
          </a:p>
        </p:txBody>
      </p:sp>
    </p:spTree>
    <p:extLst>
      <p:ext uri="{BB962C8B-B14F-4D97-AF65-F5344CB8AC3E}">
        <p14:creationId xmlns:p14="http://schemas.microsoft.com/office/powerpoint/2010/main" val="32032316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21</a:t>
            </a:fld>
            <a:endParaRPr lang="zh-CN" altLang="en-US"/>
          </a:p>
        </p:txBody>
      </p:sp>
    </p:spTree>
    <p:extLst>
      <p:ext uri="{BB962C8B-B14F-4D97-AF65-F5344CB8AC3E}">
        <p14:creationId xmlns:p14="http://schemas.microsoft.com/office/powerpoint/2010/main" val="37996026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22</a:t>
            </a:fld>
            <a:endParaRPr lang="zh-CN" altLang="en-US"/>
          </a:p>
        </p:txBody>
      </p:sp>
    </p:spTree>
    <p:extLst>
      <p:ext uri="{BB962C8B-B14F-4D97-AF65-F5344CB8AC3E}">
        <p14:creationId xmlns:p14="http://schemas.microsoft.com/office/powerpoint/2010/main" val="36682321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23</a:t>
            </a:fld>
            <a:endParaRPr lang="zh-CN" altLang="en-US"/>
          </a:p>
        </p:txBody>
      </p:sp>
    </p:spTree>
    <p:extLst>
      <p:ext uri="{BB962C8B-B14F-4D97-AF65-F5344CB8AC3E}">
        <p14:creationId xmlns:p14="http://schemas.microsoft.com/office/powerpoint/2010/main" val="12222486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24</a:t>
            </a:fld>
            <a:endParaRPr lang="zh-CN" altLang="en-US"/>
          </a:p>
        </p:txBody>
      </p:sp>
    </p:spTree>
    <p:extLst>
      <p:ext uri="{BB962C8B-B14F-4D97-AF65-F5344CB8AC3E}">
        <p14:creationId xmlns:p14="http://schemas.microsoft.com/office/powerpoint/2010/main" val="1935991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3</a:t>
            </a:fld>
            <a:endParaRPr lang="zh-CN" altLang="en-US"/>
          </a:p>
        </p:txBody>
      </p:sp>
    </p:spTree>
    <p:extLst>
      <p:ext uri="{BB962C8B-B14F-4D97-AF65-F5344CB8AC3E}">
        <p14:creationId xmlns:p14="http://schemas.microsoft.com/office/powerpoint/2010/main" val="38749497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4</a:t>
            </a:fld>
            <a:endParaRPr lang="zh-CN" altLang="en-US"/>
          </a:p>
        </p:txBody>
      </p:sp>
    </p:spTree>
    <p:extLst>
      <p:ext uri="{BB962C8B-B14F-4D97-AF65-F5344CB8AC3E}">
        <p14:creationId xmlns:p14="http://schemas.microsoft.com/office/powerpoint/2010/main" val="2349915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5</a:t>
            </a:fld>
            <a:endParaRPr lang="zh-CN" altLang="en-US"/>
          </a:p>
        </p:txBody>
      </p:sp>
    </p:spTree>
    <p:extLst>
      <p:ext uri="{BB962C8B-B14F-4D97-AF65-F5344CB8AC3E}">
        <p14:creationId xmlns:p14="http://schemas.microsoft.com/office/powerpoint/2010/main" val="630715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6</a:t>
            </a:fld>
            <a:endParaRPr lang="zh-CN" altLang="en-US"/>
          </a:p>
        </p:txBody>
      </p:sp>
    </p:spTree>
    <p:extLst>
      <p:ext uri="{BB962C8B-B14F-4D97-AF65-F5344CB8AC3E}">
        <p14:creationId xmlns:p14="http://schemas.microsoft.com/office/powerpoint/2010/main" val="2729346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7</a:t>
            </a:fld>
            <a:endParaRPr lang="zh-CN" altLang="en-US"/>
          </a:p>
        </p:txBody>
      </p:sp>
    </p:spTree>
    <p:extLst>
      <p:ext uri="{BB962C8B-B14F-4D97-AF65-F5344CB8AC3E}">
        <p14:creationId xmlns:p14="http://schemas.microsoft.com/office/powerpoint/2010/main" val="4101033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8</a:t>
            </a:fld>
            <a:endParaRPr lang="zh-CN" altLang="en-US"/>
          </a:p>
        </p:txBody>
      </p:sp>
    </p:spTree>
    <p:extLst>
      <p:ext uri="{BB962C8B-B14F-4D97-AF65-F5344CB8AC3E}">
        <p14:creationId xmlns:p14="http://schemas.microsoft.com/office/powerpoint/2010/main" val="3873726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9</a:t>
            </a:fld>
            <a:endParaRPr lang="zh-CN" altLang="en-US"/>
          </a:p>
        </p:txBody>
      </p:sp>
    </p:spTree>
    <p:extLst>
      <p:ext uri="{BB962C8B-B14F-4D97-AF65-F5344CB8AC3E}">
        <p14:creationId xmlns:p14="http://schemas.microsoft.com/office/powerpoint/2010/main" val="41173715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cxnSp>
        <p:nvCxnSpPr>
          <p:cNvPr id="2" name="直接连接符 1"/>
          <p:cNvCxnSpPr/>
          <p:nvPr userDrawn="1"/>
        </p:nvCxnSpPr>
        <p:spPr>
          <a:xfrm>
            <a:off x="0" y="751840"/>
            <a:ext cx="12192000" cy="0"/>
          </a:xfrm>
          <a:prstGeom prst="line">
            <a:avLst/>
          </a:prstGeom>
          <a:ln w="12700">
            <a:solidFill>
              <a:srgbClr val="1D4251"/>
            </a:solidFill>
          </a:ln>
        </p:spPr>
        <p:style>
          <a:lnRef idx="1">
            <a:schemeClr val="accent1"/>
          </a:lnRef>
          <a:fillRef idx="0">
            <a:schemeClr val="accent1"/>
          </a:fillRef>
          <a:effectRef idx="0">
            <a:schemeClr val="accent1"/>
          </a:effectRef>
          <a:fontRef idx="minor">
            <a:schemeClr val="tx1"/>
          </a:fontRef>
        </p:style>
      </p:cxnSp>
      <p:sp>
        <p:nvSpPr>
          <p:cNvPr id="3" name="TextBox 24"/>
          <p:cNvSpPr txBox="1">
            <a:spLocks/>
          </p:cNvSpPr>
          <p:nvPr userDrawn="1"/>
        </p:nvSpPr>
        <p:spPr bwMode="auto">
          <a:xfrm>
            <a:off x="1880591" y="280125"/>
            <a:ext cx="1392235" cy="283031"/>
          </a:xfrm>
          <a:prstGeom prst="rect">
            <a:avLst/>
          </a:prstGeom>
          <a:noFill/>
          <a:ln w="9525">
            <a:noFill/>
            <a:miter lim="800000"/>
            <a:headEnd/>
            <a:tailEnd/>
          </a:ln>
        </p:spPr>
        <p:txBody>
          <a:bodyPr wrap="none" lIns="0" tIns="0" rIns="0" bIns="0" anchor="ctr" anchorCtr="1">
            <a:noAutofit/>
            <a:scene3d>
              <a:camera prst="orthographicFront"/>
              <a:lightRig rig="threePt" dir="t"/>
            </a:scene3d>
            <a:sp3d>
              <a:bevelT w="0" h="0"/>
            </a:sp3d>
          </a:bodyPr>
          <a:lstStyle/>
          <a:p>
            <a:pPr marL="0" lvl="1" algn="ctr"/>
            <a:r>
              <a:rPr lang="en-US" altLang="zh-CN" sz="3200" b="1" dirty="0">
                <a:solidFill>
                  <a:srgbClr val="1D4251"/>
                </a:solidFill>
                <a:latin typeface="方正综艺简体" panose="02010601030101010101" pitchFamily="2" charset="-122"/>
                <a:ea typeface="方正综艺简体" panose="02010601030101010101" pitchFamily="2" charset="-122"/>
              </a:rPr>
              <a:t>ADD YOUR TITLE</a:t>
            </a:r>
            <a:endParaRPr lang="zh-CN" altLang="en-US" sz="3200" b="1" dirty="0">
              <a:solidFill>
                <a:srgbClr val="1D4251"/>
              </a:solidFill>
              <a:latin typeface="方正综艺简体" panose="02010601030101010101" pitchFamily="2" charset="-122"/>
              <a:ea typeface="方正综艺简体" panose="02010601030101010101" pitchFamily="2" charset="-122"/>
            </a:endParaRPr>
          </a:p>
        </p:txBody>
      </p:sp>
      <p:sp>
        <p:nvSpPr>
          <p:cNvPr id="4" name="箭头: V 形 7"/>
          <p:cNvSpPr/>
          <p:nvPr userDrawn="1"/>
        </p:nvSpPr>
        <p:spPr>
          <a:xfrm>
            <a:off x="231580" y="208641"/>
            <a:ext cx="425996" cy="425996"/>
          </a:xfrm>
          <a:prstGeom prst="chevron">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4" presetClass="entr" presetSubtype="10" fill="hold" grpId="0" nodeType="withEffect">
                                  <p:stCondLst>
                                    <p:cond delay="75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val="0"/>
              </a:ext>
            </a:extLst>
          </a:blip>
          <a:srcRect t="14797" b="-1"/>
          <a:stretch/>
        </p:blipFill>
        <p:spPr>
          <a:xfrm>
            <a:off x="-1" y="-88899"/>
            <a:ext cx="12230101" cy="6946900"/>
          </a:xfrm>
          <a:prstGeom prst="rect">
            <a:avLst/>
          </a:prstGeom>
        </p:spPr>
      </p:pic>
      <p:sp>
        <p:nvSpPr>
          <p:cNvPr id="4" name="矩形 3"/>
          <p:cNvSpPr/>
          <p:nvPr userDrawn="1"/>
        </p:nvSpPr>
        <p:spPr>
          <a:xfrm>
            <a:off x="-1" y="-88899"/>
            <a:ext cx="12230101" cy="6946899"/>
          </a:xfrm>
          <a:prstGeom prst="rect">
            <a:avLst/>
          </a:prstGeom>
          <a:solidFill>
            <a:schemeClr val="tx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6849016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42627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文本框 6"/>
          <p:cNvSpPr txBox="1"/>
          <p:nvPr userDrawn="1"/>
        </p:nvSpPr>
        <p:spPr>
          <a:xfrm>
            <a:off x="4318000" y="2971799"/>
            <a:ext cx="3556000" cy="230704"/>
          </a:xfrm>
          <a:prstGeom prst="rect">
            <a:avLst/>
          </a:prstGeom>
          <a:noFill/>
        </p:spPr>
        <p:txBody>
          <a:bodyPr wrap="square" rtlCol="0">
            <a:spAutoFit/>
          </a:bodyPr>
          <a:lstStyle/>
          <a:p>
            <a:r>
              <a:rPr lang="zh-CN" altLang="en-US" sz="300" dirty="0">
                <a:solidFill>
                  <a:schemeClr val="bg1"/>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solidFill>
                <a:latin typeface="微软雅黑" panose="020B0503020204020204" pitchFamily="34" charset="-122"/>
                <a:ea typeface="微软雅黑" panose="020B0503020204020204" pitchFamily="34" charset="-122"/>
                <a:sym typeface="+mn-ea"/>
              </a:rPr>
              <a:t>PPT</a:t>
            </a:r>
            <a:r>
              <a:rPr lang="zh-CN" altLang="en-US" sz="300" dirty="0">
                <a:solidFill>
                  <a:schemeClr val="bg1"/>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599" dirty="0">
                <a:solidFill>
                  <a:schemeClr val="bg1"/>
                </a:solidFill>
                <a:latin typeface="微软雅黑" panose="020B0503020204020204" pitchFamily="34" charset="-122"/>
                <a:ea typeface="微软雅黑" panose="020B0503020204020204" pitchFamily="34" charset="-122"/>
                <a:sym typeface="+mn-ea"/>
              </a:rPr>
              <a:t>ibaotu.com</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xStyles>
    <p:titleStyle>
      <a:lvl1pPr algn="l" defTabSz="914380" rtl="0" eaLnBrk="1" latinLnBrk="0" hangingPunct="1">
        <a:lnSpc>
          <a:spcPct val="90000"/>
        </a:lnSpc>
        <a:spcBef>
          <a:spcPct val="0"/>
        </a:spcBef>
        <a:buNone/>
        <a:defRPr sz="4401" kern="1200">
          <a:solidFill>
            <a:schemeClr val="tx1"/>
          </a:solidFill>
          <a:latin typeface="+mj-lt"/>
          <a:ea typeface="+mj-ea"/>
          <a:cs typeface="+mj-cs"/>
        </a:defRPr>
      </a:lvl1pPr>
    </p:titleStyle>
    <p:bodyStyle>
      <a:lvl1pPr marL="228595" indent="-228595" algn="l" defTabSz="914380" rtl="0" eaLnBrk="1" latinLnBrk="0" hangingPunct="1">
        <a:lnSpc>
          <a:spcPct val="90000"/>
        </a:lnSpc>
        <a:spcBef>
          <a:spcPts val="999"/>
        </a:spcBef>
        <a:buFont typeface="Arial" panose="020B0604020202020204" pitchFamily="34" charset="0"/>
        <a:buChar char="•"/>
        <a:defRPr sz="2800" kern="1200">
          <a:solidFill>
            <a:schemeClr val="tx1"/>
          </a:solidFill>
          <a:latin typeface="+mn-lt"/>
          <a:ea typeface="+mn-ea"/>
          <a:cs typeface="+mn-cs"/>
        </a:defRPr>
      </a:lvl1pPr>
      <a:lvl2pPr marL="685785" indent="-228595" algn="l" defTabSz="91438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4" indent="-228595" algn="l" defTabSz="91438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4"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56"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44"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34"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25"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15"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0" rtl="0" eaLnBrk="1" latinLnBrk="0" hangingPunct="1">
        <a:defRPr sz="1800" kern="1200">
          <a:solidFill>
            <a:schemeClr val="tx1"/>
          </a:solidFill>
          <a:latin typeface="+mn-lt"/>
          <a:ea typeface="+mn-ea"/>
          <a:cs typeface="+mn-cs"/>
        </a:defRPr>
      </a:lvl1pPr>
      <a:lvl2pPr marL="457190" algn="l" defTabSz="914380" rtl="0" eaLnBrk="1" latinLnBrk="0" hangingPunct="1">
        <a:defRPr sz="1800" kern="1200">
          <a:solidFill>
            <a:schemeClr val="tx1"/>
          </a:solidFill>
          <a:latin typeface="+mn-lt"/>
          <a:ea typeface="+mn-ea"/>
          <a:cs typeface="+mn-cs"/>
        </a:defRPr>
      </a:lvl2pPr>
      <a:lvl3pPr marL="914380" algn="l" defTabSz="914380" rtl="0" eaLnBrk="1" latinLnBrk="0" hangingPunct="1">
        <a:defRPr sz="1800" kern="1200">
          <a:solidFill>
            <a:schemeClr val="tx1"/>
          </a:solidFill>
          <a:latin typeface="+mn-lt"/>
          <a:ea typeface="+mn-ea"/>
          <a:cs typeface="+mn-cs"/>
        </a:defRPr>
      </a:lvl3pPr>
      <a:lvl4pPr marL="1371570" algn="l" defTabSz="914380" rtl="0" eaLnBrk="1" latinLnBrk="0" hangingPunct="1">
        <a:defRPr sz="1800" kern="1200">
          <a:solidFill>
            <a:schemeClr val="tx1"/>
          </a:solidFill>
          <a:latin typeface="+mn-lt"/>
          <a:ea typeface="+mn-ea"/>
          <a:cs typeface="+mn-cs"/>
        </a:defRPr>
      </a:lvl4pPr>
      <a:lvl5pPr marL="1828759" algn="l" defTabSz="914380" rtl="0" eaLnBrk="1" latinLnBrk="0" hangingPunct="1">
        <a:defRPr sz="1800" kern="1200">
          <a:solidFill>
            <a:schemeClr val="tx1"/>
          </a:solidFill>
          <a:latin typeface="+mn-lt"/>
          <a:ea typeface="+mn-ea"/>
          <a:cs typeface="+mn-cs"/>
        </a:defRPr>
      </a:lvl5pPr>
      <a:lvl6pPr marL="2285949" algn="l" defTabSz="914380" rtl="0" eaLnBrk="1" latinLnBrk="0" hangingPunct="1">
        <a:defRPr sz="1800" kern="1200">
          <a:solidFill>
            <a:schemeClr val="tx1"/>
          </a:solidFill>
          <a:latin typeface="+mn-lt"/>
          <a:ea typeface="+mn-ea"/>
          <a:cs typeface="+mn-cs"/>
        </a:defRPr>
      </a:lvl6pPr>
      <a:lvl7pPr marL="2743139" algn="l" defTabSz="914380" rtl="0" eaLnBrk="1" latinLnBrk="0" hangingPunct="1">
        <a:defRPr sz="1800" kern="1200">
          <a:solidFill>
            <a:schemeClr val="tx1"/>
          </a:solidFill>
          <a:latin typeface="+mn-lt"/>
          <a:ea typeface="+mn-ea"/>
          <a:cs typeface="+mn-cs"/>
        </a:defRPr>
      </a:lvl7pPr>
      <a:lvl8pPr marL="3200330" algn="l" defTabSz="914380" rtl="0" eaLnBrk="1" latinLnBrk="0" hangingPunct="1">
        <a:defRPr sz="1800" kern="1200">
          <a:solidFill>
            <a:schemeClr val="tx1"/>
          </a:solidFill>
          <a:latin typeface="+mn-lt"/>
          <a:ea typeface="+mn-ea"/>
          <a:cs typeface="+mn-cs"/>
        </a:defRPr>
      </a:lvl8pPr>
      <a:lvl9pPr marL="3657518" algn="l" defTabSz="91438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1.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microsoft.com/office/2007/relationships/hdphoto" Target="../media/hdphoto4.wdp"/><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a:spLocks/>
          </p:cNvSpPr>
          <p:nvPr/>
        </p:nvSpPr>
        <p:spPr bwMode="auto">
          <a:xfrm>
            <a:off x="6773862" y="0"/>
            <a:ext cx="5418138" cy="2924175"/>
          </a:xfrm>
          <a:custGeom>
            <a:avLst/>
            <a:gdLst>
              <a:gd name="T0" fmla="*/ 1670 w 3413"/>
              <a:gd name="T1" fmla="*/ 1842 h 1842"/>
              <a:gd name="T2" fmla="*/ 0 w 3413"/>
              <a:gd name="T3" fmla="*/ 0 h 1842"/>
              <a:gd name="T4" fmla="*/ 3413 w 3413"/>
              <a:gd name="T5" fmla="*/ 0 h 1842"/>
              <a:gd name="T6" fmla="*/ 3413 w 3413"/>
              <a:gd name="T7" fmla="*/ 351 h 1842"/>
              <a:gd name="T8" fmla="*/ 1670 w 3413"/>
              <a:gd name="T9" fmla="*/ 1842 h 1842"/>
            </a:gdLst>
            <a:ahLst/>
            <a:cxnLst>
              <a:cxn ang="0">
                <a:pos x="T0" y="T1"/>
              </a:cxn>
              <a:cxn ang="0">
                <a:pos x="T2" y="T3"/>
              </a:cxn>
              <a:cxn ang="0">
                <a:pos x="T4" y="T5"/>
              </a:cxn>
              <a:cxn ang="0">
                <a:pos x="T6" y="T7"/>
              </a:cxn>
              <a:cxn ang="0">
                <a:pos x="T8" y="T9"/>
              </a:cxn>
            </a:cxnLst>
            <a:rect l="0" t="0" r="r" b="b"/>
            <a:pathLst>
              <a:path w="3413" h="1842">
                <a:moveTo>
                  <a:pt x="1670" y="1842"/>
                </a:moveTo>
                <a:lnTo>
                  <a:pt x="0" y="0"/>
                </a:lnTo>
                <a:lnTo>
                  <a:pt x="3413" y="0"/>
                </a:lnTo>
                <a:lnTo>
                  <a:pt x="3413" y="351"/>
                </a:lnTo>
                <a:lnTo>
                  <a:pt x="1670" y="1842"/>
                </a:lnTo>
                <a:close/>
              </a:path>
            </a:pathLst>
          </a:custGeom>
          <a:blipFill dpi="0" rotWithShape="1">
            <a:blip r:embed="rId5"/>
            <a:srcRect/>
            <a:tile tx="0" ty="0" sx="70000" sy="70000" flip="none" algn="ctr"/>
          </a:blip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6" name="Freeform 6"/>
          <p:cNvSpPr>
            <a:spLocks/>
          </p:cNvSpPr>
          <p:nvPr/>
        </p:nvSpPr>
        <p:spPr bwMode="auto">
          <a:xfrm>
            <a:off x="8362951" y="4027487"/>
            <a:ext cx="3416300" cy="2830513"/>
          </a:xfrm>
          <a:custGeom>
            <a:avLst/>
            <a:gdLst>
              <a:gd name="T0" fmla="*/ 112 w 2152"/>
              <a:gd name="T1" fmla="*/ 0 h 1783"/>
              <a:gd name="T2" fmla="*/ 0 w 2152"/>
              <a:gd name="T3" fmla="*/ 97 h 1783"/>
              <a:gd name="T4" fmla="*/ 1938 w 2152"/>
              <a:gd name="T5" fmla="*/ 1783 h 1783"/>
              <a:gd name="T6" fmla="*/ 2152 w 2152"/>
              <a:gd name="T7" fmla="*/ 1783 h 1783"/>
              <a:gd name="T8" fmla="*/ 112 w 2152"/>
              <a:gd name="T9" fmla="*/ 0 h 1783"/>
            </a:gdLst>
            <a:ahLst/>
            <a:cxnLst>
              <a:cxn ang="0">
                <a:pos x="T0" y="T1"/>
              </a:cxn>
              <a:cxn ang="0">
                <a:pos x="T2" y="T3"/>
              </a:cxn>
              <a:cxn ang="0">
                <a:pos x="T4" y="T5"/>
              </a:cxn>
              <a:cxn ang="0">
                <a:pos x="T6" y="T7"/>
              </a:cxn>
              <a:cxn ang="0">
                <a:pos x="T8" y="T9"/>
              </a:cxn>
            </a:cxnLst>
            <a:rect l="0" t="0" r="r" b="b"/>
            <a:pathLst>
              <a:path w="2152" h="1783">
                <a:moveTo>
                  <a:pt x="112" y="0"/>
                </a:moveTo>
                <a:lnTo>
                  <a:pt x="0" y="97"/>
                </a:lnTo>
                <a:lnTo>
                  <a:pt x="1938" y="1783"/>
                </a:lnTo>
                <a:lnTo>
                  <a:pt x="2152" y="1783"/>
                </a:lnTo>
                <a:lnTo>
                  <a:pt x="112" y="0"/>
                </a:lnTo>
                <a:close/>
              </a:path>
            </a:pathLst>
          </a:custGeom>
          <a:solidFill>
            <a:srgbClr val="1D4251"/>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Freeform 7"/>
          <p:cNvSpPr>
            <a:spLocks/>
          </p:cNvSpPr>
          <p:nvPr/>
        </p:nvSpPr>
        <p:spPr bwMode="auto">
          <a:xfrm>
            <a:off x="5264151" y="4508500"/>
            <a:ext cx="5468938" cy="2349500"/>
          </a:xfrm>
          <a:custGeom>
            <a:avLst/>
            <a:gdLst>
              <a:gd name="T0" fmla="*/ 1721 w 3445"/>
              <a:gd name="T1" fmla="*/ 0 h 1480"/>
              <a:gd name="T2" fmla="*/ 0 w 3445"/>
              <a:gd name="T3" fmla="*/ 1480 h 1480"/>
              <a:gd name="T4" fmla="*/ 3445 w 3445"/>
              <a:gd name="T5" fmla="*/ 1480 h 1480"/>
              <a:gd name="T6" fmla="*/ 1721 w 3445"/>
              <a:gd name="T7" fmla="*/ 0 h 1480"/>
            </a:gdLst>
            <a:ahLst/>
            <a:cxnLst>
              <a:cxn ang="0">
                <a:pos x="T0" y="T1"/>
              </a:cxn>
              <a:cxn ang="0">
                <a:pos x="T2" y="T3"/>
              </a:cxn>
              <a:cxn ang="0">
                <a:pos x="T4" y="T5"/>
              </a:cxn>
              <a:cxn ang="0">
                <a:pos x="T6" y="T7"/>
              </a:cxn>
            </a:cxnLst>
            <a:rect l="0" t="0" r="r" b="b"/>
            <a:pathLst>
              <a:path w="3445" h="1480">
                <a:moveTo>
                  <a:pt x="1721" y="0"/>
                </a:moveTo>
                <a:lnTo>
                  <a:pt x="0" y="1480"/>
                </a:lnTo>
                <a:lnTo>
                  <a:pt x="3445" y="1480"/>
                </a:lnTo>
                <a:lnTo>
                  <a:pt x="1721" y="0"/>
                </a:lnTo>
                <a:close/>
              </a:path>
            </a:pathLst>
          </a:custGeom>
          <a:solidFill>
            <a:srgbClr val="1D4251"/>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8"/>
          <p:cNvSpPr>
            <a:spLocks/>
          </p:cNvSpPr>
          <p:nvPr/>
        </p:nvSpPr>
        <p:spPr bwMode="auto">
          <a:xfrm>
            <a:off x="8731250" y="887412"/>
            <a:ext cx="3460750" cy="5932488"/>
          </a:xfrm>
          <a:custGeom>
            <a:avLst/>
            <a:gdLst>
              <a:gd name="T0" fmla="*/ 2180 w 2180"/>
              <a:gd name="T1" fmla="*/ 0 h 3737"/>
              <a:gd name="T2" fmla="*/ 0 w 2180"/>
              <a:gd name="T3" fmla="*/ 1867 h 3737"/>
              <a:gd name="T4" fmla="*/ 2180 w 2180"/>
              <a:gd name="T5" fmla="*/ 3737 h 3737"/>
              <a:gd name="T6" fmla="*/ 2180 w 2180"/>
              <a:gd name="T7" fmla="*/ 0 h 3737"/>
            </a:gdLst>
            <a:ahLst/>
            <a:cxnLst>
              <a:cxn ang="0">
                <a:pos x="T0" y="T1"/>
              </a:cxn>
              <a:cxn ang="0">
                <a:pos x="T2" y="T3"/>
              </a:cxn>
              <a:cxn ang="0">
                <a:pos x="T4" y="T5"/>
              </a:cxn>
              <a:cxn ang="0">
                <a:pos x="T6" y="T7"/>
              </a:cxn>
            </a:cxnLst>
            <a:rect l="0" t="0" r="r" b="b"/>
            <a:pathLst>
              <a:path w="2180" h="3737">
                <a:moveTo>
                  <a:pt x="2180" y="0"/>
                </a:moveTo>
                <a:lnTo>
                  <a:pt x="0" y="1867"/>
                </a:lnTo>
                <a:lnTo>
                  <a:pt x="2180" y="3737"/>
                </a:lnTo>
                <a:lnTo>
                  <a:pt x="2180" y="0"/>
                </a:lnTo>
                <a:close/>
              </a:path>
            </a:pathLst>
          </a:custGeom>
          <a:solidFill>
            <a:srgbClr val="F5C700"/>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3" name="文本框 62"/>
          <p:cNvSpPr txBox="1"/>
          <p:nvPr/>
        </p:nvSpPr>
        <p:spPr>
          <a:xfrm>
            <a:off x="714367" y="2865729"/>
            <a:ext cx="9534071" cy="923330"/>
          </a:xfrm>
          <a:prstGeom prst="rect">
            <a:avLst/>
          </a:prstGeom>
          <a:noFill/>
        </p:spPr>
        <p:txBody>
          <a:bodyPr wrap="square">
            <a:spAutoFit/>
          </a:bodyPr>
          <a:lstStyle/>
          <a:p>
            <a:pPr>
              <a:defRPr/>
            </a:pPr>
            <a:r>
              <a:rPr lang="en-US" altLang="zh-CN" sz="5400" b="1" dirty="0">
                <a:solidFill>
                  <a:srgbClr val="1D4251"/>
                </a:solidFill>
                <a:cs typeface="+mn-ea"/>
                <a:sym typeface="+mn-lt"/>
              </a:rPr>
              <a:t>Enterprise recruitment</a:t>
            </a:r>
            <a:endParaRPr lang="zh-CN" altLang="en-US" sz="5400" b="1" dirty="0">
              <a:solidFill>
                <a:srgbClr val="1D4251"/>
              </a:solidFill>
              <a:cs typeface="+mn-ea"/>
              <a:sym typeface="+mn-lt"/>
            </a:endParaRPr>
          </a:p>
        </p:txBody>
      </p:sp>
      <p:sp>
        <p:nvSpPr>
          <p:cNvPr id="64" name="文本框 63"/>
          <p:cNvSpPr txBox="1"/>
          <p:nvPr/>
        </p:nvSpPr>
        <p:spPr>
          <a:xfrm>
            <a:off x="714367" y="3789059"/>
            <a:ext cx="5967202" cy="523220"/>
          </a:xfrm>
          <a:prstGeom prst="rect">
            <a:avLst/>
          </a:prstGeom>
          <a:noFill/>
        </p:spPr>
        <p:txBody>
          <a:bodyPr>
            <a:spAutoFit/>
          </a:bodyPr>
          <a:lstStyle/>
          <a:p>
            <a:pPr eaLnBrk="1" fontAlgn="auto" hangingPunct="1">
              <a:spcBef>
                <a:spcPts val="0"/>
              </a:spcBef>
              <a:spcAft>
                <a:spcPts val="0"/>
              </a:spcAft>
              <a:defRPr/>
            </a:pPr>
            <a:r>
              <a:rPr lang="en-US" altLang="zh-CN" sz="2800" dirty="0">
                <a:solidFill>
                  <a:schemeClr val="tx1">
                    <a:lumMod val="75000"/>
                    <a:lumOff val="25000"/>
                  </a:schemeClr>
                </a:solidFill>
                <a:cs typeface="+mn-ea"/>
                <a:sym typeface="+mn-lt"/>
              </a:rPr>
              <a:t>CLICK TO ADD YOUR TEXT HERE</a:t>
            </a:r>
            <a:endParaRPr lang="zh-CN" altLang="en-US" sz="3200" dirty="0">
              <a:solidFill>
                <a:schemeClr val="tx1">
                  <a:lumMod val="75000"/>
                  <a:lumOff val="25000"/>
                </a:schemeClr>
              </a:solidFill>
              <a:cs typeface="+mn-ea"/>
              <a:sym typeface="+mn-lt"/>
            </a:endParaRPr>
          </a:p>
        </p:txBody>
      </p:sp>
      <p:sp>
        <p:nvSpPr>
          <p:cNvPr id="65" name="文本框 64"/>
          <p:cNvSpPr txBox="1"/>
          <p:nvPr/>
        </p:nvSpPr>
        <p:spPr>
          <a:xfrm>
            <a:off x="714367" y="1421025"/>
            <a:ext cx="8170862" cy="1569660"/>
          </a:xfrm>
          <a:prstGeom prst="rect">
            <a:avLst/>
          </a:prstGeom>
          <a:noFill/>
        </p:spPr>
        <p:txBody>
          <a:bodyPr>
            <a:spAutoFit/>
          </a:bodyPr>
          <a:lstStyle/>
          <a:p>
            <a:pPr eaLnBrk="1" fontAlgn="auto" hangingPunct="1">
              <a:spcBef>
                <a:spcPts val="0"/>
              </a:spcBef>
              <a:spcAft>
                <a:spcPts val="0"/>
              </a:spcAft>
              <a:defRPr/>
            </a:pPr>
            <a:r>
              <a:rPr lang="en-US" altLang="zh-CN" sz="9600" spc="300" dirty="0">
                <a:solidFill>
                  <a:srgbClr val="F5C700"/>
                </a:solidFill>
                <a:cs typeface="+mn-ea"/>
                <a:sym typeface="+mn-lt"/>
              </a:rPr>
              <a:t>2019</a:t>
            </a:r>
            <a:endParaRPr lang="zh-CN" altLang="en-US" sz="9600" spc="300" dirty="0">
              <a:solidFill>
                <a:srgbClr val="F5C700"/>
              </a:solidFill>
              <a:cs typeface="+mn-ea"/>
              <a:sym typeface="+mn-lt"/>
            </a:endParaRPr>
          </a:p>
        </p:txBody>
      </p:sp>
      <p:sp>
        <p:nvSpPr>
          <p:cNvPr id="66" name="矩形 65"/>
          <p:cNvSpPr/>
          <p:nvPr/>
        </p:nvSpPr>
        <p:spPr>
          <a:xfrm>
            <a:off x="857840" y="4569070"/>
            <a:ext cx="1309544" cy="449632"/>
          </a:xfrm>
          <a:prstGeom prst="rect">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cs typeface="+mn-ea"/>
                <a:sym typeface="+mn-lt"/>
              </a:rPr>
              <a:t>2019.XX.XX</a:t>
            </a:r>
            <a:endParaRPr lang="zh-CN" altLang="en-US" sz="1600" dirty="0">
              <a:solidFill>
                <a:schemeClr val="bg1"/>
              </a:solidFill>
              <a:cs typeface="+mn-ea"/>
              <a:sym typeface="+mn-lt"/>
            </a:endParaRPr>
          </a:p>
        </p:txBody>
      </p:sp>
      <p:sp>
        <p:nvSpPr>
          <p:cNvPr id="67" name="矩形 66"/>
          <p:cNvSpPr/>
          <p:nvPr/>
        </p:nvSpPr>
        <p:spPr>
          <a:xfrm>
            <a:off x="2522984" y="4569070"/>
            <a:ext cx="1229405" cy="449632"/>
          </a:xfrm>
          <a:prstGeom prst="rect">
            <a:avLst/>
          </a:prstGeom>
          <a:noFill/>
          <a:ln>
            <a:solidFill>
              <a:srgbClr val="1D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rgbClr val="1D4251"/>
                </a:solidFill>
                <a:cs typeface="+mn-ea"/>
                <a:sym typeface="+mn-lt"/>
              </a:rPr>
              <a:t>Company</a:t>
            </a:r>
            <a:endParaRPr lang="zh-CN" altLang="en-US" sz="1600" dirty="0">
              <a:solidFill>
                <a:srgbClr val="1D4251"/>
              </a:solidFill>
              <a:cs typeface="+mn-ea"/>
              <a:sym typeface="+mn-lt"/>
            </a:endParaRPr>
          </a:p>
        </p:txBody>
      </p:sp>
      <p:pic>
        <p:nvPicPr>
          <p:cNvPr id="2" name="David Hoffner - Positive Outlook">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2800" y="0"/>
            <a:ext cx="812800" cy="812800"/>
          </a:xfrm>
          <a:prstGeom prst="rect">
            <a:avLst/>
          </a:prstGeom>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1523" y="272171"/>
            <a:ext cx="952633" cy="952633"/>
          </a:xfrm>
          <a:prstGeom prst="rect">
            <a:avLst/>
          </a:prstGeom>
        </p:spPr>
      </p:pic>
    </p:spTree>
    <p:extLst>
      <p:ext uri="{BB962C8B-B14F-4D97-AF65-F5344CB8AC3E}">
        <p14:creationId xmlns:p14="http://schemas.microsoft.com/office/powerpoint/2010/main" val="213834220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53" presetClass="entr" presetSubtype="16"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 calcmode="lin" valueType="num">
                                      <p:cBhvr>
                                        <p:cTn id="9" dur="500" fill="hold"/>
                                        <p:tgtEl>
                                          <p:spTgt spid="5"/>
                                        </p:tgtEl>
                                        <p:attrNameLst>
                                          <p:attrName>ppt_w</p:attrName>
                                        </p:attrNameLst>
                                      </p:cBhvr>
                                      <p:tavLst>
                                        <p:tav tm="0">
                                          <p:val>
                                            <p:fltVal val="0"/>
                                          </p:val>
                                        </p:tav>
                                        <p:tav tm="100000">
                                          <p:val>
                                            <p:strVal val="#ppt_w"/>
                                          </p:val>
                                        </p:tav>
                                      </p:tavLst>
                                    </p:anim>
                                    <p:anim calcmode="lin" valueType="num">
                                      <p:cBhvr>
                                        <p:cTn id="10" dur="500" fill="hold"/>
                                        <p:tgtEl>
                                          <p:spTgt spid="5"/>
                                        </p:tgtEl>
                                        <p:attrNameLst>
                                          <p:attrName>ppt_h</p:attrName>
                                        </p:attrNameLst>
                                      </p:cBhvr>
                                      <p:tavLst>
                                        <p:tav tm="0">
                                          <p:val>
                                            <p:fltVal val="0"/>
                                          </p:val>
                                        </p:tav>
                                        <p:tav tm="100000">
                                          <p:val>
                                            <p:strVal val="#ppt_h"/>
                                          </p:val>
                                        </p:tav>
                                      </p:tavLst>
                                    </p:anim>
                                    <p:animEffect transition="in" filter="fade">
                                      <p:cBhvr>
                                        <p:cTn id="11" dur="500"/>
                                        <p:tgtEl>
                                          <p:spTgt spid="5"/>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iterate type="lt">
                                    <p:tmPct val="10000"/>
                                  </p:iterate>
                                  <p:childTnLst>
                                    <p:set>
                                      <p:cBhvr>
                                        <p:cTn id="30" dur="1" fill="hold">
                                          <p:stCondLst>
                                            <p:cond delay="0"/>
                                          </p:stCondLst>
                                        </p:cTn>
                                        <p:tgtEl>
                                          <p:spTgt spid="65"/>
                                        </p:tgtEl>
                                        <p:attrNameLst>
                                          <p:attrName>style.visibility</p:attrName>
                                        </p:attrNameLst>
                                      </p:cBhvr>
                                      <p:to>
                                        <p:strVal val="visible"/>
                                      </p:to>
                                    </p:set>
                                    <p:anim calcmode="lin" valueType="num">
                                      <p:cBhvr>
                                        <p:cTn id="31" dur="500" fill="hold"/>
                                        <p:tgtEl>
                                          <p:spTgt spid="65"/>
                                        </p:tgtEl>
                                        <p:attrNameLst>
                                          <p:attrName>ppt_w</p:attrName>
                                        </p:attrNameLst>
                                      </p:cBhvr>
                                      <p:tavLst>
                                        <p:tav tm="0">
                                          <p:val>
                                            <p:fltVal val="0"/>
                                          </p:val>
                                        </p:tav>
                                        <p:tav tm="100000">
                                          <p:val>
                                            <p:strVal val="#ppt_w"/>
                                          </p:val>
                                        </p:tav>
                                      </p:tavLst>
                                    </p:anim>
                                    <p:anim calcmode="lin" valueType="num">
                                      <p:cBhvr>
                                        <p:cTn id="32" dur="500" fill="hold"/>
                                        <p:tgtEl>
                                          <p:spTgt spid="65"/>
                                        </p:tgtEl>
                                        <p:attrNameLst>
                                          <p:attrName>ppt_h</p:attrName>
                                        </p:attrNameLst>
                                      </p:cBhvr>
                                      <p:tavLst>
                                        <p:tav tm="0">
                                          <p:val>
                                            <p:fltVal val="0"/>
                                          </p:val>
                                        </p:tav>
                                        <p:tav tm="100000">
                                          <p:val>
                                            <p:strVal val="#ppt_h"/>
                                          </p:val>
                                        </p:tav>
                                      </p:tavLst>
                                    </p:anim>
                                    <p:animEffect transition="in" filter="fade">
                                      <p:cBhvr>
                                        <p:cTn id="33" dur="500"/>
                                        <p:tgtEl>
                                          <p:spTgt spid="65"/>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iterate type="lt">
                                    <p:tmPct val="10000"/>
                                  </p:iterate>
                                  <p:childTnLst>
                                    <p:set>
                                      <p:cBhvr>
                                        <p:cTn id="37" dur="1" fill="hold">
                                          <p:stCondLst>
                                            <p:cond delay="0"/>
                                          </p:stCondLst>
                                        </p:cTn>
                                        <p:tgtEl>
                                          <p:spTgt spid="63"/>
                                        </p:tgtEl>
                                        <p:attrNameLst>
                                          <p:attrName>style.visibility</p:attrName>
                                        </p:attrNameLst>
                                      </p:cBhvr>
                                      <p:to>
                                        <p:strVal val="visible"/>
                                      </p:to>
                                    </p:set>
                                    <p:anim calcmode="lin" valueType="num">
                                      <p:cBhvr>
                                        <p:cTn id="38" dur="500" fill="hold"/>
                                        <p:tgtEl>
                                          <p:spTgt spid="63"/>
                                        </p:tgtEl>
                                        <p:attrNameLst>
                                          <p:attrName>ppt_w</p:attrName>
                                        </p:attrNameLst>
                                      </p:cBhvr>
                                      <p:tavLst>
                                        <p:tav tm="0">
                                          <p:val>
                                            <p:fltVal val="0"/>
                                          </p:val>
                                        </p:tav>
                                        <p:tav tm="100000">
                                          <p:val>
                                            <p:strVal val="#ppt_w"/>
                                          </p:val>
                                        </p:tav>
                                      </p:tavLst>
                                    </p:anim>
                                    <p:anim calcmode="lin" valueType="num">
                                      <p:cBhvr>
                                        <p:cTn id="39" dur="500" fill="hold"/>
                                        <p:tgtEl>
                                          <p:spTgt spid="63"/>
                                        </p:tgtEl>
                                        <p:attrNameLst>
                                          <p:attrName>ppt_h</p:attrName>
                                        </p:attrNameLst>
                                      </p:cBhvr>
                                      <p:tavLst>
                                        <p:tav tm="0">
                                          <p:val>
                                            <p:fltVal val="0"/>
                                          </p:val>
                                        </p:tav>
                                        <p:tav tm="100000">
                                          <p:val>
                                            <p:strVal val="#ppt_h"/>
                                          </p:val>
                                        </p:tav>
                                      </p:tavLst>
                                    </p:anim>
                                    <p:animEffect transition="in" filter="fade">
                                      <p:cBhvr>
                                        <p:cTn id="40" dur="500"/>
                                        <p:tgtEl>
                                          <p:spTgt spid="6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64"/>
                                        </p:tgtEl>
                                        <p:attrNameLst>
                                          <p:attrName>style.visibility</p:attrName>
                                        </p:attrNameLst>
                                      </p:cBhvr>
                                      <p:to>
                                        <p:strVal val="visible"/>
                                      </p:to>
                                    </p:set>
                                    <p:animEffect transition="in" filter="wipe(down)">
                                      <p:cBhvr>
                                        <p:cTn id="45" dur="500"/>
                                        <p:tgtEl>
                                          <p:spTgt spid="64"/>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66"/>
                                        </p:tgtEl>
                                        <p:attrNameLst>
                                          <p:attrName>style.visibility</p:attrName>
                                        </p:attrNameLst>
                                      </p:cBhvr>
                                      <p:to>
                                        <p:strVal val="visible"/>
                                      </p:to>
                                    </p:set>
                                    <p:animEffect transition="in" filter="fade">
                                      <p:cBhvr>
                                        <p:cTn id="50" dur="750"/>
                                        <p:tgtEl>
                                          <p:spTgt spid="66"/>
                                        </p:tgtEl>
                                      </p:cBhvr>
                                    </p:animEffect>
                                    <p:anim calcmode="lin" valueType="num">
                                      <p:cBhvr>
                                        <p:cTn id="51" dur="750" fill="hold"/>
                                        <p:tgtEl>
                                          <p:spTgt spid="66"/>
                                        </p:tgtEl>
                                        <p:attrNameLst>
                                          <p:attrName>ppt_x</p:attrName>
                                        </p:attrNameLst>
                                      </p:cBhvr>
                                      <p:tavLst>
                                        <p:tav tm="0">
                                          <p:val>
                                            <p:strVal val="#ppt_x"/>
                                          </p:val>
                                        </p:tav>
                                        <p:tav tm="100000">
                                          <p:val>
                                            <p:strVal val="#ppt_x"/>
                                          </p:val>
                                        </p:tav>
                                      </p:tavLst>
                                    </p:anim>
                                    <p:anim calcmode="lin" valueType="num">
                                      <p:cBhvr>
                                        <p:cTn id="52" dur="750" fill="hold"/>
                                        <p:tgtEl>
                                          <p:spTgt spid="66"/>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67"/>
                                        </p:tgtEl>
                                        <p:attrNameLst>
                                          <p:attrName>style.visibility</p:attrName>
                                        </p:attrNameLst>
                                      </p:cBhvr>
                                      <p:to>
                                        <p:strVal val="visible"/>
                                      </p:to>
                                    </p:set>
                                    <p:animEffect transition="in" filter="fade">
                                      <p:cBhvr>
                                        <p:cTn id="55" dur="750"/>
                                        <p:tgtEl>
                                          <p:spTgt spid="67"/>
                                        </p:tgtEl>
                                      </p:cBhvr>
                                    </p:animEffect>
                                    <p:anim calcmode="lin" valueType="num">
                                      <p:cBhvr>
                                        <p:cTn id="56" dur="750" fill="hold"/>
                                        <p:tgtEl>
                                          <p:spTgt spid="67"/>
                                        </p:tgtEl>
                                        <p:attrNameLst>
                                          <p:attrName>ppt_x</p:attrName>
                                        </p:attrNameLst>
                                      </p:cBhvr>
                                      <p:tavLst>
                                        <p:tav tm="0">
                                          <p:val>
                                            <p:strVal val="#ppt_x"/>
                                          </p:val>
                                        </p:tav>
                                        <p:tav tm="100000">
                                          <p:val>
                                            <p:strVal val="#ppt_x"/>
                                          </p:val>
                                        </p:tav>
                                      </p:tavLst>
                                    </p:anim>
                                    <p:anim calcmode="lin" valueType="num">
                                      <p:cBhvr>
                                        <p:cTn id="57" dur="750" fill="hold"/>
                                        <p:tgtEl>
                                          <p:spTgt spid="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8" repeatCount="indefinite" fill="remove" display="0">
                  <p:stCondLst>
                    <p:cond delay="indefinite"/>
                  </p:stCondLst>
                  <p:endCondLst>
                    <p:cond evt="onStopAudio" delay="0">
                      <p:tgtEl>
                        <p:sldTgt/>
                      </p:tgtEl>
                    </p:cond>
                  </p:endCondLst>
                </p:cTn>
                <p:tgtEl>
                  <p:spTgt spid="2"/>
                </p:tgtEl>
              </p:cMediaNode>
            </p:audio>
          </p:childTnLst>
        </p:cTn>
      </p:par>
    </p:tnLst>
    <p:bldLst>
      <p:bldP spid="5" grpId="0" animBg="1"/>
      <p:bldP spid="6" grpId="0" animBg="1"/>
      <p:bldP spid="7" grpId="0" animBg="1"/>
      <p:bldP spid="8" grpId="0" animBg="1"/>
      <p:bldP spid="63" grpId="0"/>
      <p:bldP spid="65" grpId="0"/>
      <p:bldP spid="66" grpId="0" animBg="1"/>
      <p:bldP spid="6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5427" y="1518501"/>
            <a:ext cx="4238527" cy="2825684"/>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64509" y="1533426"/>
            <a:ext cx="4238527" cy="2825684"/>
          </a:xfrm>
          <a:prstGeom prst="rect">
            <a:avLst/>
          </a:prstGeom>
        </p:spPr>
      </p:pic>
      <p:sp>
        <p:nvSpPr>
          <p:cNvPr id="4" name="矩形 3"/>
          <p:cNvSpPr/>
          <p:nvPr/>
        </p:nvSpPr>
        <p:spPr>
          <a:xfrm>
            <a:off x="561385" y="4521222"/>
            <a:ext cx="2759923" cy="461665"/>
          </a:xfrm>
          <a:prstGeom prst="rect">
            <a:avLst/>
          </a:prstGeom>
        </p:spPr>
        <p:txBody>
          <a:bodyPr wrap="none">
            <a:spAutoFit/>
          </a:bodyPr>
          <a:lstStyle/>
          <a:p>
            <a:pPr algn="ctr"/>
            <a:r>
              <a:rPr lang="en-US" altLang="zh-CN" sz="2400" b="1" dirty="0">
                <a:solidFill>
                  <a:srgbClr val="1D4251"/>
                </a:solidFill>
                <a:cs typeface="+mn-ea"/>
                <a:sym typeface="+mn-lt"/>
              </a:rPr>
              <a:t>ADD YOUR TITLE</a:t>
            </a:r>
            <a:endParaRPr lang="zh-CN" altLang="en-US" sz="2400" b="1" dirty="0">
              <a:solidFill>
                <a:srgbClr val="1D4251"/>
              </a:solidFill>
              <a:cs typeface="+mn-ea"/>
              <a:sym typeface="+mn-lt"/>
            </a:endParaRPr>
          </a:p>
        </p:txBody>
      </p:sp>
      <p:sp>
        <p:nvSpPr>
          <p:cNvPr id="5" name="矩形 4"/>
          <p:cNvSpPr/>
          <p:nvPr/>
        </p:nvSpPr>
        <p:spPr>
          <a:xfrm>
            <a:off x="575429" y="5066405"/>
            <a:ext cx="4238526" cy="1384995"/>
          </a:xfrm>
          <a:prstGeom prst="rect">
            <a:avLst/>
          </a:prstGeom>
        </p:spPr>
        <p:txBody>
          <a:bodyPr wrap="square">
            <a:spAutoFit/>
          </a:bodyPr>
          <a:lstStyle/>
          <a:p>
            <a:pPr fontAlgn="ctr">
              <a:lnSpc>
                <a:spcPct val="150000"/>
              </a:lnSpc>
            </a:pPr>
            <a:r>
              <a:rPr lang="en-US" altLang="zh-CN" sz="1400" dirty="0">
                <a:solidFill>
                  <a:schemeClr val="tx1">
                    <a:lumMod val="75000"/>
                    <a:lumOff val="25000"/>
                  </a:schemeClr>
                </a:solidFill>
                <a:cs typeface="+mn-ea"/>
                <a:sym typeface="+mn-lt"/>
              </a:rPr>
              <a:t>click to add your text here click to add your text here click to add your text here click to add your text here</a:t>
            </a:r>
          </a:p>
          <a:p>
            <a:pPr fontAlgn="ctr">
              <a:lnSpc>
                <a:spcPct val="150000"/>
              </a:lnSpc>
            </a:pPr>
            <a:endParaRPr lang="en-US" altLang="zh-CN" sz="1400" dirty="0">
              <a:solidFill>
                <a:schemeClr val="tx1">
                  <a:lumMod val="75000"/>
                  <a:lumOff val="25000"/>
                </a:schemeClr>
              </a:solidFill>
              <a:cs typeface="+mn-ea"/>
              <a:sym typeface="+mn-lt"/>
            </a:endParaRPr>
          </a:p>
        </p:txBody>
      </p:sp>
      <p:cxnSp>
        <p:nvCxnSpPr>
          <p:cNvPr id="6" name="直接连接符 5"/>
          <p:cNvCxnSpPr/>
          <p:nvPr/>
        </p:nvCxnSpPr>
        <p:spPr>
          <a:xfrm>
            <a:off x="725706" y="5066404"/>
            <a:ext cx="270933" cy="0"/>
          </a:xfrm>
          <a:prstGeom prst="line">
            <a:avLst/>
          </a:prstGeom>
          <a:ln w="12700">
            <a:solidFill>
              <a:srgbClr val="00377A"/>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6138857" y="4521222"/>
            <a:ext cx="2759923" cy="461665"/>
          </a:xfrm>
          <a:prstGeom prst="rect">
            <a:avLst/>
          </a:prstGeom>
        </p:spPr>
        <p:txBody>
          <a:bodyPr wrap="none">
            <a:spAutoFit/>
          </a:bodyPr>
          <a:lstStyle/>
          <a:p>
            <a:pPr algn="ctr"/>
            <a:r>
              <a:rPr lang="en-US" altLang="zh-CN" sz="2400" b="1" dirty="0">
                <a:solidFill>
                  <a:srgbClr val="F5C700"/>
                </a:solidFill>
                <a:cs typeface="+mn-ea"/>
                <a:sym typeface="+mn-lt"/>
              </a:rPr>
              <a:t>ADD YOUR TITLE</a:t>
            </a:r>
            <a:endParaRPr lang="zh-CN" altLang="en-US" sz="2400" b="1" dirty="0">
              <a:solidFill>
                <a:srgbClr val="F5C700"/>
              </a:solidFill>
              <a:cs typeface="+mn-ea"/>
              <a:sym typeface="+mn-lt"/>
            </a:endParaRPr>
          </a:p>
        </p:txBody>
      </p:sp>
      <p:sp>
        <p:nvSpPr>
          <p:cNvPr id="8" name="矩形 7"/>
          <p:cNvSpPr/>
          <p:nvPr/>
        </p:nvSpPr>
        <p:spPr>
          <a:xfrm>
            <a:off x="6152900" y="5066405"/>
            <a:ext cx="4238526" cy="1384995"/>
          </a:xfrm>
          <a:prstGeom prst="rect">
            <a:avLst/>
          </a:prstGeom>
        </p:spPr>
        <p:txBody>
          <a:bodyPr wrap="square">
            <a:spAutoFit/>
          </a:bodyPr>
          <a:lstStyle/>
          <a:p>
            <a:pPr fontAlgn="ctr">
              <a:lnSpc>
                <a:spcPct val="150000"/>
              </a:lnSpc>
            </a:pPr>
            <a:r>
              <a:rPr lang="en-US" altLang="zh-CN" sz="1400" dirty="0">
                <a:solidFill>
                  <a:schemeClr val="tx1">
                    <a:lumMod val="75000"/>
                    <a:lumOff val="25000"/>
                  </a:schemeClr>
                </a:solidFill>
                <a:cs typeface="+mn-ea"/>
                <a:sym typeface="+mn-lt"/>
              </a:rPr>
              <a:t>click to add your text here click to add your text here click to add your text here click to add your text here</a:t>
            </a:r>
          </a:p>
          <a:p>
            <a:pPr fontAlgn="ctr">
              <a:lnSpc>
                <a:spcPct val="150000"/>
              </a:lnSpc>
            </a:pPr>
            <a:endParaRPr lang="en-US" altLang="zh-CN" sz="1400" dirty="0">
              <a:solidFill>
                <a:schemeClr val="tx1">
                  <a:lumMod val="75000"/>
                  <a:lumOff val="25000"/>
                </a:schemeClr>
              </a:solidFill>
              <a:cs typeface="+mn-ea"/>
              <a:sym typeface="+mn-lt"/>
            </a:endParaRPr>
          </a:p>
        </p:txBody>
      </p:sp>
      <p:cxnSp>
        <p:nvCxnSpPr>
          <p:cNvPr id="9" name="直接连接符 8"/>
          <p:cNvCxnSpPr/>
          <p:nvPr/>
        </p:nvCxnSpPr>
        <p:spPr>
          <a:xfrm>
            <a:off x="6414787" y="5066404"/>
            <a:ext cx="270933" cy="0"/>
          </a:xfrm>
          <a:prstGeom prst="line">
            <a:avLst/>
          </a:prstGeom>
          <a:ln w="12700">
            <a:solidFill>
              <a:srgbClr val="00377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653515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dissolv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ppt_x"/>
                                          </p:val>
                                        </p:tav>
                                        <p:tav tm="100000">
                                          <p:val>
                                            <p:strVal val="#ppt_x"/>
                                          </p:val>
                                        </p:tav>
                                      </p:tavLst>
                                    </p:anim>
                                    <p:anim calcmode="lin" valueType="num">
                                      <p:cBhvr additive="base">
                                        <p:cTn id="36" dur="500" fill="hold"/>
                                        <p:tgtEl>
                                          <p:spTgt spid="8"/>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p:cNvSpPr>
            <a:spLocks/>
          </p:cNvSpPr>
          <p:nvPr/>
        </p:nvSpPr>
        <p:spPr bwMode="auto">
          <a:xfrm>
            <a:off x="1395413" y="2151664"/>
            <a:ext cx="1784990" cy="1268796"/>
          </a:xfrm>
          <a:custGeom>
            <a:avLst/>
            <a:gdLst>
              <a:gd name="T0" fmla="*/ 808 w 808"/>
              <a:gd name="T1" fmla="*/ 508 h 508"/>
              <a:gd name="T2" fmla="*/ 808 w 808"/>
              <a:gd name="T3" fmla="*/ 48 h 508"/>
              <a:gd name="T4" fmla="*/ 760 w 808"/>
              <a:gd name="T5" fmla="*/ 0 h 508"/>
              <a:gd name="T6" fmla="*/ 48 w 808"/>
              <a:gd name="T7" fmla="*/ 0 h 508"/>
              <a:gd name="T8" fmla="*/ 0 w 808"/>
              <a:gd name="T9" fmla="*/ 48 h 508"/>
              <a:gd name="T10" fmla="*/ 0 w 808"/>
              <a:gd name="T11" fmla="*/ 508 h 508"/>
              <a:gd name="T12" fmla="*/ 808 w 808"/>
              <a:gd name="T13" fmla="*/ 508 h 508"/>
            </a:gdLst>
            <a:ahLst/>
            <a:cxnLst>
              <a:cxn ang="0">
                <a:pos x="T0" y="T1"/>
              </a:cxn>
              <a:cxn ang="0">
                <a:pos x="T2" y="T3"/>
              </a:cxn>
              <a:cxn ang="0">
                <a:pos x="T4" y="T5"/>
              </a:cxn>
              <a:cxn ang="0">
                <a:pos x="T6" y="T7"/>
              </a:cxn>
              <a:cxn ang="0">
                <a:pos x="T8" y="T9"/>
              </a:cxn>
              <a:cxn ang="0">
                <a:pos x="T10" y="T11"/>
              </a:cxn>
              <a:cxn ang="0">
                <a:pos x="T12" y="T13"/>
              </a:cxn>
            </a:cxnLst>
            <a:rect l="0" t="0" r="r" b="b"/>
            <a:pathLst>
              <a:path w="808" h="508">
                <a:moveTo>
                  <a:pt x="808" y="508"/>
                </a:moveTo>
                <a:cubicBezTo>
                  <a:pt x="808" y="48"/>
                  <a:pt x="808" y="48"/>
                  <a:pt x="808" y="48"/>
                </a:cubicBezTo>
                <a:cubicBezTo>
                  <a:pt x="808" y="22"/>
                  <a:pt x="786" y="0"/>
                  <a:pt x="760" y="0"/>
                </a:cubicBezTo>
                <a:cubicBezTo>
                  <a:pt x="48" y="0"/>
                  <a:pt x="48" y="0"/>
                  <a:pt x="48" y="0"/>
                </a:cubicBezTo>
                <a:cubicBezTo>
                  <a:pt x="22" y="0"/>
                  <a:pt x="0" y="22"/>
                  <a:pt x="0" y="48"/>
                </a:cubicBezTo>
                <a:cubicBezTo>
                  <a:pt x="0" y="508"/>
                  <a:pt x="0" y="508"/>
                  <a:pt x="0" y="508"/>
                </a:cubicBezTo>
                <a:lnTo>
                  <a:pt x="808" y="508"/>
                </a:lnTo>
                <a:close/>
              </a:path>
            </a:pathLst>
          </a:custGeom>
          <a:solidFill>
            <a:srgbClr val="1D4251"/>
          </a:solidFill>
          <a:ln>
            <a:noFill/>
          </a:ln>
        </p:spPr>
        <p:txBody>
          <a:bodyPr vert="horz" wrap="square" lIns="0" tIns="0" rIns="0" bIns="216000" numCol="1" anchor="ctr" anchorCtr="0" compatLnSpc="1">
            <a:prstTxWarp prst="textNoShape">
              <a:avLst/>
            </a:prstTxWarp>
          </a:bodyPr>
          <a:lstStyle/>
          <a:p>
            <a:pPr algn="ctr"/>
            <a:r>
              <a:rPr lang="en-US" altLang="zh-CN" sz="4400" dirty="0">
                <a:solidFill>
                  <a:schemeClr val="bg1"/>
                </a:solidFill>
                <a:cs typeface="+mn-ea"/>
                <a:sym typeface="+mn-lt"/>
              </a:rPr>
              <a:t>01</a:t>
            </a:r>
            <a:endParaRPr lang="zh-CN" altLang="en-US" sz="4400" dirty="0">
              <a:solidFill>
                <a:schemeClr val="bg1"/>
              </a:solidFill>
              <a:cs typeface="+mn-ea"/>
              <a:sym typeface="+mn-lt"/>
            </a:endParaRPr>
          </a:p>
        </p:txBody>
      </p:sp>
      <p:sp>
        <p:nvSpPr>
          <p:cNvPr id="3" name="Freeform 6"/>
          <p:cNvSpPr>
            <a:spLocks/>
          </p:cNvSpPr>
          <p:nvPr/>
        </p:nvSpPr>
        <p:spPr bwMode="auto">
          <a:xfrm>
            <a:off x="1192129" y="3098209"/>
            <a:ext cx="2171387" cy="2697754"/>
          </a:xfrm>
          <a:custGeom>
            <a:avLst/>
            <a:gdLst>
              <a:gd name="T0" fmla="*/ 501 w 808"/>
              <a:gd name="T1" fmla="*/ 0 h 888"/>
              <a:gd name="T2" fmla="*/ 404 w 808"/>
              <a:gd name="T3" fmla="*/ 97 h 888"/>
              <a:gd name="T4" fmla="*/ 307 w 808"/>
              <a:gd name="T5" fmla="*/ 0 h 888"/>
              <a:gd name="T6" fmla="*/ 0 w 808"/>
              <a:gd name="T7" fmla="*/ 0 h 888"/>
              <a:gd name="T8" fmla="*/ 0 w 808"/>
              <a:gd name="T9" fmla="*/ 840 h 888"/>
              <a:gd name="T10" fmla="*/ 48 w 808"/>
              <a:gd name="T11" fmla="*/ 888 h 888"/>
              <a:gd name="T12" fmla="*/ 760 w 808"/>
              <a:gd name="T13" fmla="*/ 888 h 888"/>
              <a:gd name="T14" fmla="*/ 808 w 808"/>
              <a:gd name="T15" fmla="*/ 840 h 888"/>
              <a:gd name="T16" fmla="*/ 808 w 808"/>
              <a:gd name="T17" fmla="*/ 0 h 888"/>
              <a:gd name="T18" fmla="*/ 501 w 808"/>
              <a:gd name="T19" fmla="*/ 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8" h="888">
                <a:moveTo>
                  <a:pt x="501" y="0"/>
                </a:moveTo>
                <a:cubicBezTo>
                  <a:pt x="501" y="54"/>
                  <a:pt x="458" y="97"/>
                  <a:pt x="404" y="97"/>
                </a:cubicBezTo>
                <a:cubicBezTo>
                  <a:pt x="350" y="97"/>
                  <a:pt x="307" y="54"/>
                  <a:pt x="307" y="0"/>
                </a:cubicBezTo>
                <a:cubicBezTo>
                  <a:pt x="0" y="0"/>
                  <a:pt x="0" y="0"/>
                  <a:pt x="0" y="0"/>
                </a:cubicBezTo>
                <a:cubicBezTo>
                  <a:pt x="0" y="840"/>
                  <a:pt x="0" y="840"/>
                  <a:pt x="0" y="840"/>
                </a:cubicBezTo>
                <a:cubicBezTo>
                  <a:pt x="0" y="867"/>
                  <a:pt x="22" y="888"/>
                  <a:pt x="48" y="888"/>
                </a:cubicBezTo>
                <a:cubicBezTo>
                  <a:pt x="760" y="888"/>
                  <a:pt x="760" y="888"/>
                  <a:pt x="760" y="888"/>
                </a:cubicBezTo>
                <a:cubicBezTo>
                  <a:pt x="786" y="888"/>
                  <a:pt x="808" y="867"/>
                  <a:pt x="808" y="840"/>
                </a:cubicBezTo>
                <a:cubicBezTo>
                  <a:pt x="808" y="0"/>
                  <a:pt x="808" y="0"/>
                  <a:pt x="808" y="0"/>
                </a:cubicBezTo>
                <a:lnTo>
                  <a:pt x="501" y="0"/>
                </a:lnTo>
                <a:close/>
              </a:path>
            </a:pathLst>
          </a:custGeom>
          <a:solidFill>
            <a:srgbClr val="FFFFFF"/>
          </a:solidFill>
          <a:ln w="254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 name="矩形 3"/>
          <p:cNvSpPr/>
          <p:nvPr/>
        </p:nvSpPr>
        <p:spPr>
          <a:xfrm>
            <a:off x="1403079" y="4286020"/>
            <a:ext cx="1777324" cy="1754326"/>
          </a:xfrm>
          <a:prstGeom prst="rect">
            <a:avLst/>
          </a:prstGeom>
        </p:spPr>
        <p:txBody>
          <a:bodyPr wrap="square">
            <a:spAutoFit/>
          </a:bodyPr>
          <a:lstStyle/>
          <a:p>
            <a:pPr algn="ctr" fontAlgn="ctr">
              <a:lnSpc>
                <a:spcPct val="150000"/>
              </a:lnSpc>
            </a:pPr>
            <a:r>
              <a:rPr lang="en-US" altLang="zh-CN" sz="1200" dirty="0">
                <a:solidFill>
                  <a:schemeClr val="tx1">
                    <a:lumMod val="75000"/>
                    <a:lumOff val="25000"/>
                  </a:schemeClr>
                </a:solidFill>
                <a:cs typeface="+mn-ea"/>
                <a:sym typeface="+mn-lt"/>
              </a:rPr>
              <a:t>click to add your text here click to add your text here click to add your text here click to add your text here</a:t>
            </a:r>
          </a:p>
          <a:p>
            <a:pPr algn="ctr" fontAlgn="ctr">
              <a:lnSpc>
                <a:spcPct val="150000"/>
              </a:lnSpc>
            </a:pPr>
            <a:endParaRPr lang="en-US" altLang="zh-CN" sz="1200" dirty="0">
              <a:solidFill>
                <a:schemeClr val="tx1">
                  <a:lumMod val="75000"/>
                  <a:lumOff val="25000"/>
                </a:schemeClr>
              </a:solidFill>
              <a:cs typeface="+mn-ea"/>
              <a:sym typeface="+mn-lt"/>
            </a:endParaRPr>
          </a:p>
        </p:txBody>
      </p:sp>
      <p:sp>
        <p:nvSpPr>
          <p:cNvPr id="5" name="矩形 4"/>
          <p:cNvSpPr/>
          <p:nvPr/>
        </p:nvSpPr>
        <p:spPr>
          <a:xfrm>
            <a:off x="1429474" y="3624394"/>
            <a:ext cx="1727779" cy="707886"/>
          </a:xfrm>
          <a:prstGeom prst="rect">
            <a:avLst/>
          </a:prstGeom>
        </p:spPr>
        <p:txBody>
          <a:bodyPr wrap="square">
            <a:spAutoFit/>
          </a:bodyPr>
          <a:lstStyle/>
          <a:p>
            <a:pPr algn="ctr"/>
            <a:r>
              <a:rPr lang="en-US" altLang="zh-CN" sz="2000" b="1" dirty="0">
                <a:solidFill>
                  <a:srgbClr val="1D4251"/>
                </a:solidFill>
                <a:cs typeface="+mn-ea"/>
                <a:sym typeface="+mn-lt"/>
              </a:rPr>
              <a:t>ADD YOUR TITLE</a:t>
            </a:r>
            <a:endParaRPr lang="zh-CN" altLang="en-US" sz="2000" b="1" dirty="0">
              <a:solidFill>
                <a:srgbClr val="1D4251"/>
              </a:solidFill>
              <a:cs typeface="+mn-ea"/>
              <a:sym typeface="+mn-lt"/>
            </a:endParaRPr>
          </a:p>
        </p:txBody>
      </p:sp>
      <p:sp>
        <p:nvSpPr>
          <p:cNvPr id="6" name="Freeform 5"/>
          <p:cNvSpPr>
            <a:spLocks/>
          </p:cNvSpPr>
          <p:nvPr/>
        </p:nvSpPr>
        <p:spPr bwMode="auto">
          <a:xfrm>
            <a:off x="3948142" y="2151664"/>
            <a:ext cx="1784990" cy="1268796"/>
          </a:xfrm>
          <a:custGeom>
            <a:avLst/>
            <a:gdLst>
              <a:gd name="T0" fmla="*/ 808 w 808"/>
              <a:gd name="T1" fmla="*/ 508 h 508"/>
              <a:gd name="T2" fmla="*/ 808 w 808"/>
              <a:gd name="T3" fmla="*/ 48 h 508"/>
              <a:gd name="T4" fmla="*/ 760 w 808"/>
              <a:gd name="T5" fmla="*/ 0 h 508"/>
              <a:gd name="T6" fmla="*/ 48 w 808"/>
              <a:gd name="T7" fmla="*/ 0 h 508"/>
              <a:gd name="T8" fmla="*/ 0 w 808"/>
              <a:gd name="T9" fmla="*/ 48 h 508"/>
              <a:gd name="T10" fmla="*/ 0 w 808"/>
              <a:gd name="T11" fmla="*/ 508 h 508"/>
              <a:gd name="T12" fmla="*/ 808 w 808"/>
              <a:gd name="T13" fmla="*/ 508 h 508"/>
            </a:gdLst>
            <a:ahLst/>
            <a:cxnLst>
              <a:cxn ang="0">
                <a:pos x="T0" y="T1"/>
              </a:cxn>
              <a:cxn ang="0">
                <a:pos x="T2" y="T3"/>
              </a:cxn>
              <a:cxn ang="0">
                <a:pos x="T4" y="T5"/>
              </a:cxn>
              <a:cxn ang="0">
                <a:pos x="T6" y="T7"/>
              </a:cxn>
              <a:cxn ang="0">
                <a:pos x="T8" y="T9"/>
              </a:cxn>
              <a:cxn ang="0">
                <a:pos x="T10" y="T11"/>
              </a:cxn>
              <a:cxn ang="0">
                <a:pos x="T12" y="T13"/>
              </a:cxn>
            </a:cxnLst>
            <a:rect l="0" t="0" r="r" b="b"/>
            <a:pathLst>
              <a:path w="808" h="508">
                <a:moveTo>
                  <a:pt x="808" y="508"/>
                </a:moveTo>
                <a:cubicBezTo>
                  <a:pt x="808" y="48"/>
                  <a:pt x="808" y="48"/>
                  <a:pt x="808" y="48"/>
                </a:cubicBezTo>
                <a:cubicBezTo>
                  <a:pt x="808" y="22"/>
                  <a:pt x="786" y="0"/>
                  <a:pt x="760" y="0"/>
                </a:cubicBezTo>
                <a:cubicBezTo>
                  <a:pt x="48" y="0"/>
                  <a:pt x="48" y="0"/>
                  <a:pt x="48" y="0"/>
                </a:cubicBezTo>
                <a:cubicBezTo>
                  <a:pt x="22" y="0"/>
                  <a:pt x="0" y="22"/>
                  <a:pt x="0" y="48"/>
                </a:cubicBezTo>
                <a:cubicBezTo>
                  <a:pt x="0" y="508"/>
                  <a:pt x="0" y="508"/>
                  <a:pt x="0" y="508"/>
                </a:cubicBezTo>
                <a:lnTo>
                  <a:pt x="808" y="508"/>
                </a:lnTo>
                <a:close/>
              </a:path>
            </a:pathLst>
          </a:custGeom>
          <a:solidFill>
            <a:srgbClr val="F5C700"/>
          </a:solidFill>
          <a:ln>
            <a:noFill/>
          </a:ln>
        </p:spPr>
        <p:txBody>
          <a:bodyPr vert="horz" wrap="square" lIns="0" tIns="0" rIns="0" bIns="216000" numCol="1" anchor="ctr" anchorCtr="0" compatLnSpc="1">
            <a:prstTxWarp prst="textNoShape">
              <a:avLst/>
            </a:prstTxWarp>
          </a:bodyPr>
          <a:lstStyle/>
          <a:p>
            <a:pPr algn="ctr"/>
            <a:r>
              <a:rPr lang="en-US" altLang="zh-CN" sz="4400" dirty="0">
                <a:solidFill>
                  <a:schemeClr val="bg1"/>
                </a:solidFill>
                <a:cs typeface="+mn-ea"/>
                <a:sym typeface="+mn-lt"/>
              </a:rPr>
              <a:t>02</a:t>
            </a:r>
            <a:endParaRPr lang="zh-CN" altLang="en-US" sz="4400" dirty="0">
              <a:solidFill>
                <a:schemeClr val="bg1"/>
              </a:solidFill>
              <a:cs typeface="+mn-ea"/>
              <a:sym typeface="+mn-lt"/>
            </a:endParaRPr>
          </a:p>
        </p:txBody>
      </p:sp>
      <p:sp>
        <p:nvSpPr>
          <p:cNvPr id="7" name="Freeform 6"/>
          <p:cNvSpPr>
            <a:spLocks/>
          </p:cNvSpPr>
          <p:nvPr/>
        </p:nvSpPr>
        <p:spPr bwMode="auto">
          <a:xfrm>
            <a:off x="3744858" y="3098209"/>
            <a:ext cx="2171387" cy="2697754"/>
          </a:xfrm>
          <a:custGeom>
            <a:avLst/>
            <a:gdLst>
              <a:gd name="T0" fmla="*/ 501 w 808"/>
              <a:gd name="T1" fmla="*/ 0 h 888"/>
              <a:gd name="T2" fmla="*/ 404 w 808"/>
              <a:gd name="T3" fmla="*/ 97 h 888"/>
              <a:gd name="T4" fmla="*/ 307 w 808"/>
              <a:gd name="T5" fmla="*/ 0 h 888"/>
              <a:gd name="T6" fmla="*/ 0 w 808"/>
              <a:gd name="T7" fmla="*/ 0 h 888"/>
              <a:gd name="T8" fmla="*/ 0 w 808"/>
              <a:gd name="T9" fmla="*/ 840 h 888"/>
              <a:gd name="T10" fmla="*/ 48 w 808"/>
              <a:gd name="T11" fmla="*/ 888 h 888"/>
              <a:gd name="T12" fmla="*/ 760 w 808"/>
              <a:gd name="T13" fmla="*/ 888 h 888"/>
              <a:gd name="T14" fmla="*/ 808 w 808"/>
              <a:gd name="T15" fmla="*/ 840 h 888"/>
              <a:gd name="T16" fmla="*/ 808 w 808"/>
              <a:gd name="T17" fmla="*/ 0 h 888"/>
              <a:gd name="T18" fmla="*/ 501 w 808"/>
              <a:gd name="T19" fmla="*/ 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8" h="888">
                <a:moveTo>
                  <a:pt x="501" y="0"/>
                </a:moveTo>
                <a:cubicBezTo>
                  <a:pt x="501" y="54"/>
                  <a:pt x="458" y="97"/>
                  <a:pt x="404" y="97"/>
                </a:cubicBezTo>
                <a:cubicBezTo>
                  <a:pt x="350" y="97"/>
                  <a:pt x="307" y="54"/>
                  <a:pt x="307" y="0"/>
                </a:cubicBezTo>
                <a:cubicBezTo>
                  <a:pt x="0" y="0"/>
                  <a:pt x="0" y="0"/>
                  <a:pt x="0" y="0"/>
                </a:cubicBezTo>
                <a:cubicBezTo>
                  <a:pt x="0" y="840"/>
                  <a:pt x="0" y="840"/>
                  <a:pt x="0" y="840"/>
                </a:cubicBezTo>
                <a:cubicBezTo>
                  <a:pt x="0" y="867"/>
                  <a:pt x="22" y="888"/>
                  <a:pt x="48" y="888"/>
                </a:cubicBezTo>
                <a:cubicBezTo>
                  <a:pt x="760" y="888"/>
                  <a:pt x="760" y="888"/>
                  <a:pt x="760" y="888"/>
                </a:cubicBezTo>
                <a:cubicBezTo>
                  <a:pt x="786" y="888"/>
                  <a:pt x="808" y="867"/>
                  <a:pt x="808" y="840"/>
                </a:cubicBezTo>
                <a:cubicBezTo>
                  <a:pt x="808" y="0"/>
                  <a:pt x="808" y="0"/>
                  <a:pt x="808" y="0"/>
                </a:cubicBezTo>
                <a:lnTo>
                  <a:pt x="501" y="0"/>
                </a:lnTo>
                <a:close/>
              </a:path>
            </a:pathLst>
          </a:custGeom>
          <a:solidFill>
            <a:srgbClr val="FFFFFF"/>
          </a:solidFill>
          <a:ln w="254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矩形 7"/>
          <p:cNvSpPr/>
          <p:nvPr/>
        </p:nvSpPr>
        <p:spPr>
          <a:xfrm>
            <a:off x="3955808" y="4286020"/>
            <a:ext cx="1777324" cy="1754326"/>
          </a:xfrm>
          <a:prstGeom prst="rect">
            <a:avLst/>
          </a:prstGeom>
        </p:spPr>
        <p:txBody>
          <a:bodyPr wrap="square">
            <a:spAutoFit/>
          </a:bodyPr>
          <a:lstStyle/>
          <a:p>
            <a:pPr algn="ctr" fontAlgn="ctr">
              <a:lnSpc>
                <a:spcPct val="150000"/>
              </a:lnSpc>
            </a:pPr>
            <a:r>
              <a:rPr lang="en-US" altLang="zh-CN" sz="1200" dirty="0">
                <a:solidFill>
                  <a:schemeClr val="tx1">
                    <a:lumMod val="75000"/>
                    <a:lumOff val="25000"/>
                  </a:schemeClr>
                </a:solidFill>
                <a:cs typeface="+mn-ea"/>
                <a:sym typeface="+mn-lt"/>
              </a:rPr>
              <a:t>click to add your text here click to add your text here click to add your text here click to add your text here</a:t>
            </a:r>
          </a:p>
          <a:p>
            <a:pPr algn="ctr" fontAlgn="ctr">
              <a:lnSpc>
                <a:spcPct val="150000"/>
              </a:lnSpc>
            </a:pPr>
            <a:endParaRPr lang="en-US" altLang="zh-CN" sz="1200" dirty="0">
              <a:solidFill>
                <a:schemeClr val="tx1">
                  <a:lumMod val="75000"/>
                  <a:lumOff val="25000"/>
                </a:schemeClr>
              </a:solidFill>
              <a:cs typeface="+mn-ea"/>
              <a:sym typeface="+mn-lt"/>
            </a:endParaRPr>
          </a:p>
        </p:txBody>
      </p:sp>
      <p:sp>
        <p:nvSpPr>
          <p:cNvPr id="9" name="矩形 8"/>
          <p:cNvSpPr/>
          <p:nvPr/>
        </p:nvSpPr>
        <p:spPr>
          <a:xfrm>
            <a:off x="3982203" y="3624394"/>
            <a:ext cx="1727779" cy="707886"/>
          </a:xfrm>
          <a:prstGeom prst="rect">
            <a:avLst/>
          </a:prstGeom>
        </p:spPr>
        <p:txBody>
          <a:bodyPr wrap="square">
            <a:spAutoFit/>
          </a:bodyPr>
          <a:lstStyle/>
          <a:p>
            <a:pPr algn="ctr"/>
            <a:r>
              <a:rPr lang="en-US" altLang="zh-CN" sz="2000" b="1" dirty="0">
                <a:solidFill>
                  <a:srgbClr val="F5C700"/>
                </a:solidFill>
                <a:cs typeface="+mn-ea"/>
                <a:sym typeface="+mn-lt"/>
              </a:rPr>
              <a:t>ADD YOUR TITLE</a:t>
            </a:r>
            <a:endParaRPr lang="zh-CN" altLang="en-US" sz="2000" b="1" dirty="0">
              <a:solidFill>
                <a:srgbClr val="F5C700"/>
              </a:solidFill>
              <a:cs typeface="+mn-ea"/>
              <a:sym typeface="+mn-lt"/>
            </a:endParaRPr>
          </a:p>
        </p:txBody>
      </p:sp>
      <p:sp>
        <p:nvSpPr>
          <p:cNvPr id="10" name="Freeform 5"/>
          <p:cNvSpPr>
            <a:spLocks/>
          </p:cNvSpPr>
          <p:nvPr/>
        </p:nvSpPr>
        <p:spPr bwMode="auto">
          <a:xfrm>
            <a:off x="6500871" y="2151664"/>
            <a:ext cx="1784990" cy="1268796"/>
          </a:xfrm>
          <a:custGeom>
            <a:avLst/>
            <a:gdLst>
              <a:gd name="T0" fmla="*/ 808 w 808"/>
              <a:gd name="T1" fmla="*/ 508 h 508"/>
              <a:gd name="T2" fmla="*/ 808 w 808"/>
              <a:gd name="T3" fmla="*/ 48 h 508"/>
              <a:gd name="T4" fmla="*/ 760 w 808"/>
              <a:gd name="T5" fmla="*/ 0 h 508"/>
              <a:gd name="T6" fmla="*/ 48 w 808"/>
              <a:gd name="T7" fmla="*/ 0 h 508"/>
              <a:gd name="T8" fmla="*/ 0 w 808"/>
              <a:gd name="T9" fmla="*/ 48 h 508"/>
              <a:gd name="T10" fmla="*/ 0 w 808"/>
              <a:gd name="T11" fmla="*/ 508 h 508"/>
              <a:gd name="T12" fmla="*/ 808 w 808"/>
              <a:gd name="T13" fmla="*/ 508 h 508"/>
            </a:gdLst>
            <a:ahLst/>
            <a:cxnLst>
              <a:cxn ang="0">
                <a:pos x="T0" y="T1"/>
              </a:cxn>
              <a:cxn ang="0">
                <a:pos x="T2" y="T3"/>
              </a:cxn>
              <a:cxn ang="0">
                <a:pos x="T4" y="T5"/>
              </a:cxn>
              <a:cxn ang="0">
                <a:pos x="T6" y="T7"/>
              </a:cxn>
              <a:cxn ang="0">
                <a:pos x="T8" y="T9"/>
              </a:cxn>
              <a:cxn ang="0">
                <a:pos x="T10" y="T11"/>
              </a:cxn>
              <a:cxn ang="0">
                <a:pos x="T12" y="T13"/>
              </a:cxn>
            </a:cxnLst>
            <a:rect l="0" t="0" r="r" b="b"/>
            <a:pathLst>
              <a:path w="808" h="508">
                <a:moveTo>
                  <a:pt x="808" y="508"/>
                </a:moveTo>
                <a:cubicBezTo>
                  <a:pt x="808" y="48"/>
                  <a:pt x="808" y="48"/>
                  <a:pt x="808" y="48"/>
                </a:cubicBezTo>
                <a:cubicBezTo>
                  <a:pt x="808" y="22"/>
                  <a:pt x="786" y="0"/>
                  <a:pt x="760" y="0"/>
                </a:cubicBezTo>
                <a:cubicBezTo>
                  <a:pt x="48" y="0"/>
                  <a:pt x="48" y="0"/>
                  <a:pt x="48" y="0"/>
                </a:cubicBezTo>
                <a:cubicBezTo>
                  <a:pt x="22" y="0"/>
                  <a:pt x="0" y="22"/>
                  <a:pt x="0" y="48"/>
                </a:cubicBezTo>
                <a:cubicBezTo>
                  <a:pt x="0" y="508"/>
                  <a:pt x="0" y="508"/>
                  <a:pt x="0" y="508"/>
                </a:cubicBezTo>
                <a:lnTo>
                  <a:pt x="808" y="508"/>
                </a:lnTo>
                <a:close/>
              </a:path>
            </a:pathLst>
          </a:custGeom>
          <a:solidFill>
            <a:srgbClr val="1D4251"/>
          </a:solidFill>
          <a:ln>
            <a:noFill/>
          </a:ln>
        </p:spPr>
        <p:txBody>
          <a:bodyPr vert="horz" wrap="square" lIns="0" tIns="0" rIns="0" bIns="216000" numCol="1" anchor="ctr" anchorCtr="0" compatLnSpc="1">
            <a:prstTxWarp prst="textNoShape">
              <a:avLst/>
            </a:prstTxWarp>
          </a:bodyPr>
          <a:lstStyle/>
          <a:p>
            <a:pPr algn="ctr"/>
            <a:r>
              <a:rPr lang="en-US" altLang="zh-CN" sz="4400" dirty="0">
                <a:solidFill>
                  <a:schemeClr val="bg1"/>
                </a:solidFill>
                <a:cs typeface="+mn-ea"/>
                <a:sym typeface="+mn-lt"/>
              </a:rPr>
              <a:t>03</a:t>
            </a:r>
            <a:endParaRPr lang="zh-CN" altLang="en-US" sz="4400" dirty="0">
              <a:solidFill>
                <a:schemeClr val="bg1"/>
              </a:solidFill>
              <a:cs typeface="+mn-ea"/>
              <a:sym typeface="+mn-lt"/>
            </a:endParaRPr>
          </a:p>
        </p:txBody>
      </p:sp>
      <p:sp>
        <p:nvSpPr>
          <p:cNvPr id="11" name="Freeform 6"/>
          <p:cNvSpPr>
            <a:spLocks/>
          </p:cNvSpPr>
          <p:nvPr/>
        </p:nvSpPr>
        <p:spPr bwMode="auto">
          <a:xfrm>
            <a:off x="6297587" y="3098209"/>
            <a:ext cx="2171387" cy="2697754"/>
          </a:xfrm>
          <a:custGeom>
            <a:avLst/>
            <a:gdLst>
              <a:gd name="T0" fmla="*/ 501 w 808"/>
              <a:gd name="T1" fmla="*/ 0 h 888"/>
              <a:gd name="T2" fmla="*/ 404 w 808"/>
              <a:gd name="T3" fmla="*/ 97 h 888"/>
              <a:gd name="T4" fmla="*/ 307 w 808"/>
              <a:gd name="T5" fmla="*/ 0 h 888"/>
              <a:gd name="T6" fmla="*/ 0 w 808"/>
              <a:gd name="T7" fmla="*/ 0 h 888"/>
              <a:gd name="T8" fmla="*/ 0 w 808"/>
              <a:gd name="T9" fmla="*/ 840 h 888"/>
              <a:gd name="T10" fmla="*/ 48 w 808"/>
              <a:gd name="T11" fmla="*/ 888 h 888"/>
              <a:gd name="T12" fmla="*/ 760 w 808"/>
              <a:gd name="T13" fmla="*/ 888 h 888"/>
              <a:gd name="T14" fmla="*/ 808 w 808"/>
              <a:gd name="T15" fmla="*/ 840 h 888"/>
              <a:gd name="T16" fmla="*/ 808 w 808"/>
              <a:gd name="T17" fmla="*/ 0 h 888"/>
              <a:gd name="T18" fmla="*/ 501 w 808"/>
              <a:gd name="T19" fmla="*/ 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8" h="888">
                <a:moveTo>
                  <a:pt x="501" y="0"/>
                </a:moveTo>
                <a:cubicBezTo>
                  <a:pt x="501" y="54"/>
                  <a:pt x="458" y="97"/>
                  <a:pt x="404" y="97"/>
                </a:cubicBezTo>
                <a:cubicBezTo>
                  <a:pt x="350" y="97"/>
                  <a:pt x="307" y="54"/>
                  <a:pt x="307" y="0"/>
                </a:cubicBezTo>
                <a:cubicBezTo>
                  <a:pt x="0" y="0"/>
                  <a:pt x="0" y="0"/>
                  <a:pt x="0" y="0"/>
                </a:cubicBezTo>
                <a:cubicBezTo>
                  <a:pt x="0" y="840"/>
                  <a:pt x="0" y="840"/>
                  <a:pt x="0" y="840"/>
                </a:cubicBezTo>
                <a:cubicBezTo>
                  <a:pt x="0" y="867"/>
                  <a:pt x="22" y="888"/>
                  <a:pt x="48" y="888"/>
                </a:cubicBezTo>
                <a:cubicBezTo>
                  <a:pt x="760" y="888"/>
                  <a:pt x="760" y="888"/>
                  <a:pt x="760" y="888"/>
                </a:cubicBezTo>
                <a:cubicBezTo>
                  <a:pt x="786" y="888"/>
                  <a:pt x="808" y="867"/>
                  <a:pt x="808" y="840"/>
                </a:cubicBezTo>
                <a:cubicBezTo>
                  <a:pt x="808" y="0"/>
                  <a:pt x="808" y="0"/>
                  <a:pt x="808" y="0"/>
                </a:cubicBezTo>
                <a:lnTo>
                  <a:pt x="501" y="0"/>
                </a:lnTo>
                <a:close/>
              </a:path>
            </a:pathLst>
          </a:custGeom>
          <a:solidFill>
            <a:srgbClr val="FFFFFF"/>
          </a:solidFill>
          <a:ln w="254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 name="矩形 11"/>
          <p:cNvSpPr/>
          <p:nvPr/>
        </p:nvSpPr>
        <p:spPr>
          <a:xfrm>
            <a:off x="6508537" y="4286020"/>
            <a:ext cx="1777324" cy="1754326"/>
          </a:xfrm>
          <a:prstGeom prst="rect">
            <a:avLst/>
          </a:prstGeom>
        </p:spPr>
        <p:txBody>
          <a:bodyPr wrap="square">
            <a:spAutoFit/>
          </a:bodyPr>
          <a:lstStyle/>
          <a:p>
            <a:pPr algn="ctr" fontAlgn="ctr">
              <a:lnSpc>
                <a:spcPct val="150000"/>
              </a:lnSpc>
            </a:pPr>
            <a:r>
              <a:rPr lang="en-US" altLang="zh-CN" sz="1200" dirty="0">
                <a:solidFill>
                  <a:schemeClr val="tx1">
                    <a:lumMod val="75000"/>
                    <a:lumOff val="25000"/>
                  </a:schemeClr>
                </a:solidFill>
                <a:cs typeface="+mn-ea"/>
                <a:sym typeface="+mn-lt"/>
              </a:rPr>
              <a:t>click to add your text here click to add your text here click to add your text here click to add your text here</a:t>
            </a:r>
          </a:p>
          <a:p>
            <a:pPr algn="ctr" fontAlgn="ctr">
              <a:lnSpc>
                <a:spcPct val="150000"/>
              </a:lnSpc>
            </a:pPr>
            <a:endParaRPr lang="en-US" altLang="zh-CN" sz="1200" dirty="0">
              <a:solidFill>
                <a:schemeClr val="tx1">
                  <a:lumMod val="75000"/>
                  <a:lumOff val="25000"/>
                </a:schemeClr>
              </a:solidFill>
              <a:cs typeface="+mn-ea"/>
              <a:sym typeface="+mn-lt"/>
            </a:endParaRPr>
          </a:p>
        </p:txBody>
      </p:sp>
      <p:sp>
        <p:nvSpPr>
          <p:cNvPr id="13" name="矩形 12"/>
          <p:cNvSpPr/>
          <p:nvPr/>
        </p:nvSpPr>
        <p:spPr>
          <a:xfrm>
            <a:off x="6534932" y="3624394"/>
            <a:ext cx="1727779" cy="707886"/>
          </a:xfrm>
          <a:prstGeom prst="rect">
            <a:avLst/>
          </a:prstGeom>
        </p:spPr>
        <p:txBody>
          <a:bodyPr wrap="square">
            <a:spAutoFit/>
          </a:bodyPr>
          <a:lstStyle/>
          <a:p>
            <a:pPr algn="ctr"/>
            <a:r>
              <a:rPr lang="en-US" altLang="zh-CN" sz="2000" b="1" dirty="0">
                <a:solidFill>
                  <a:srgbClr val="1D4251"/>
                </a:solidFill>
                <a:cs typeface="+mn-ea"/>
                <a:sym typeface="+mn-lt"/>
              </a:rPr>
              <a:t>ADD YOUR TITLE</a:t>
            </a:r>
            <a:endParaRPr lang="zh-CN" altLang="en-US" sz="2000" b="1" dirty="0">
              <a:solidFill>
                <a:srgbClr val="1D4251"/>
              </a:solidFill>
              <a:cs typeface="+mn-ea"/>
              <a:sym typeface="+mn-lt"/>
            </a:endParaRPr>
          </a:p>
        </p:txBody>
      </p:sp>
      <p:sp>
        <p:nvSpPr>
          <p:cNvPr id="14" name="Freeform 5"/>
          <p:cNvSpPr>
            <a:spLocks/>
          </p:cNvSpPr>
          <p:nvPr/>
        </p:nvSpPr>
        <p:spPr bwMode="auto">
          <a:xfrm>
            <a:off x="9053599" y="2151664"/>
            <a:ext cx="1784990" cy="1268796"/>
          </a:xfrm>
          <a:custGeom>
            <a:avLst/>
            <a:gdLst>
              <a:gd name="T0" fmla="*/ 808 w 808"/>
              <a:gd name="T1" fmla="*/ 508 h 508"/>
              <a:gd name="T2" fmla="*/ 808 w 808"/>
              <a:gd name="T3" fmla="*/ 48 h 508"/>
              <a:gd name="T4" fmla="*/ 760 w 808"/>
              <a:gd name="T5" fmla="*/ 0 h 508"/>
              <a:gd name="T6" fmla="*/ 48 w 808"/>
              <a:gd name="T7" fmla="*/ 0 h 508"/>
              <a:gd name="T8" fmla="*/ 0 w 808"/>
              <a:gd name="T9" fmla="*/ 48 h 508"/>
              <a:gd name="T10" fmla="*/ 0 w 808"/>
              <a:gd name="T11" fmla="*/ 508 h 508"/>
              <a:gd name="T12" fmla="*/ 808 w 808"/>
              <a:gd name="T13" fmla="*/ 508 h 508"/>
            </a:gdLst>
            <a:ahLst/>
            <a:cxnLst>
              <a:cxn ang="0">
                <a:pos x="T0" y="T1"/>
              </a:cxn>
              <a:cxn ang="0">
                <a:pos x="T2" y="T3"/>
              </a:cxn>
              <a:cxn ang="0">
                <a:pos x="T4" y="T5"/>
              </a:cxn>
              <a:cxn ang="0">
                <a:pos x="T6" y="T7"/>
              </a:cxn>
              <a:cxn ang="0">
                <a:pos x="T8" y="T9"/>
              </a:cxn>
              <a:cxn ang="0">
                <a:pos x="T10" y="T11"/>
              </a:cxn>
              <a:cxn ang="0">
                <a:pos x="T12" y="T13"/>
              </a:cxn>
            </a:cxnLst>
            <a:rect l="0" t="0" r="r" b="b"/>
            <a:pathLst>
              <a:path w="808" h="508">
                <a:moveTo>
                  <a:pt x="808" y="508"/>
                </a:moveTo>
                <a:cubicBezTo>
                  <a:pt x="808" y="48"/>
                  <a:pt x="808" y="48"/>
                  <a:pt x="808" y="48"/>
                </a:cubicBezTo>
                <a:cubicBezTo>
                  <a:pt x="808" y="22"/>
                  <a:pt x="786" y="0"/>
                  <a:pt x="760" y="0"/>
                </a:cubicBezTo>
                <a:cubicBezTo>
                  <a:pt x="48" y="0"/>
                  <a:pt x="48" y="0"/>
                  <a:pt x="48" y="0"/>
                </a:cubicBezTo>
                <a:cubicBezTo>
                  <a:pt x="22" y="0"/>
                  <a:pt x="0" y="22"/>
                  <a:pt x="0" y="48"/>
                </a:cubicBezTo>
                <a:cubicBezTo>
                  <a:pt x="0" y="508"/>
                  <a:pt x="0" y="508"/>
                  <a:pt x="0" y="508"/>
                </a:cubicBezTo>
                <a:lnTo>
                  <a:pt x="808" y="508"/>
                </a:lnTo>
                <a:close/>
              </a:path>
            </a:pathLst>
          </a:custGeom>
          <a:solidFill>
            <a:srgbClr val="F5C700"/>
          </a:solidFill>
          <a:ln>
            <a:noFill/>
          </a:ln>
        </p:spPr>
        <p:txBody>
          <a:bodyPr vert="horz" wrap="square" lIns="0" tIns="0" rIns="0" bIns="216000" numCol="1" anchor="ctr" anchorCtr="0" compatLnSpc="1">
            <a:prstTxWarp prst="textNoShape">
              <a:avLst/>
            </a:prstTxWarp>
          </a:bodyPr>
          <a:lstStyle/>
          <a:p>
            <a:pPr algn="ctr"/>
            <a:r>
              <a:rPr lang="en-US" altLang="zh-CN" sz="4400" dirty="0">
                <a:solidFill>
                  <a:schemeClr val="bg1"/>
                </a:solidFill>
                <a:cs typeface="+mn-ea"/>
                <a:sym typeface="+mn-lt"/>
              </a:rPr>
              <a:t>04</a:t>
            </a:r>
            <a:endParaRPr lang="zh-CN" altLang="en-US" sz="4400" dirty="0">
              <a:solidFill>
                <a:schemeClr val="bg1"/>
              </a:solidFill>
              <a:cs typeface="+mn-ea"/>
              <a:sym typeface="+mn-lt"/>
            </a:endParaRPr>
          </a:p>
        </p:txBody>
      </p:sp>
      <p:sp>
        <p:nvSpPr>
          <p:cNvPr id="15" name="Freeform 6"/>
          <p:cNvSpPr>
            <a:spLocks/>
          </p:cNvSpPr>
          <p:nvPr/>
        </p:nvSpPr>
        <p:spPr bwMode="auto">
          <a:xfrm>
            <a:off x="8850315" y="3098209"/>
            <a:ext cx="2171387" cy="2697754"/>
          </a:xfrm>
          <a:custGeom>
            <a:avLst/>
            <a:gdLst>
              <a:gd name="T0" fmla="*/ 501 w 808"/>
              <a:gd name="T1" fmla="*/ 0 h 888"/>
              <a:gd name="T2" fmla="*/ 404 w 808"/>
              <a:gd name="T3" fmla="*/ 97 h 888"/>
              <a:gd name="T4" fmla="*/ 307 w 808"/>
              <a:gd name="T5" fmla="*/ 0 h 888"/>
              <a:gd name="T6" fmla="*/ 0 w 808"/>
              <a:gd name="T7" fmla="*/ 0 h 888"/>
              <a:gd name="T8" fmla="*/ 0 w 808"/>
              <a:gd name="T9" fmla="*/ 840 h 888"/>
              <a:gd name="T10" fmla="*/ 48 w 808"/>
              <a:gd name="T11" fmla="*/ 888 h 888"/>
              <a:gd name="T12" fmla="*/ 760 w 808"/>
              <a:gd name="T13" fmla="*/ 888 h 888"/>
              <a:gd name="T14" fmla="*/ 808 w 808"/>
              <a:gd name="T15" fmla="*/ 840 h 888"/>
              <a:gd name="T16" fmla="*/ 808 w 808"/>
              <a:gd name="T17" fmla="*/ 0 h 888"/>
              <a:gd name="T18" fmla="*/ 501 w 808"/>
              <a:gd name="T19" fmla="*/ 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8" h="888">
                <a:moveTo>
                  <a:pt x="501" y="0"/>
                </a:moveTo>
                <a:cubicBezTo>
                  <a:pt x="501" y="54"/>
                  <a:pt x="458" y="97"/>
                  <a:pt x="404" y="97"/>
                </a:cubicBezTo>
                <a:cubicBezTo>
                  <a:pt x="350" y="97"/>
                  <a:pt x="307" y="54"/>
                  <a:pt x="307" y="0"/>
                </a:cubicBezTo>
                <a:cubicBezTo>
                  <a:pt x="0" y="0"/>
                  <a:pt x="0" y="0"/>
                  <a:pt x="0" y="0"/>
                </a:cubicBezTo>
                <a:cubicBezTo>
                  <a:pt x="0" y="840"/>
                  <a:pt x="0" y="840"/>
                  <a:pt x="0" y="840"/>
                </a:cubicBezTo>
                <a:cubicBezTo>
                  <a:pt x="0" y="867"/>
                  <a:pt x="22" y="888"/>
                  <a:pt x="48" y="888"/>
                </a:cubicBezTo>
                <a:cubicBezTo>
                  <a:pt x="760" y="888"/>
                  <a:pt x="760" y="888"/>
                  <a:pt x="760" y="888"/>
                </a:cubicBezTo>
                <a:cubicBezTo>
                  <a:pt x="786" y="888"/>
                  <a:pt x="808" y="867"/>
                  <a:pt x="808" y="840"/>
                </a:cubicBezTo>
                <a:cubicBezTo>
                  <a:pt x="808" y="0"/>
                  <a:pt x="808" y="0"/>
                  <a:pt x="808" y="0"/>
                </a:cubicBezTo>
                <a:lnTo>
                  <a:pt x="501" y="0"/>
                </a:lnTo>
                <a:close/>
              </a:path>
            </a:pathLst>
          </a:custGeom>
          <a:solidFill>
            <a:srgbClr val="FFFFFF"/>
          </a:solidFill>
          <a:ln w="254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 name="矩形 15"/>
          <p:cNvSpPr/>
          <p:nvPr/>
        </p:nvSpPr>
        <p:spPr>
          <a:xfrm>
            <a:off x="9061265" y="4286020"/>
            <a:ext cx="1777324" cy="1754326"/>
          </a:xfrm>
          <a:prstGeom prst="rect">
            <a:avLst/>
          </a:prstGeom>
        </p:spPr>
        <p:txBody>
          <a:bodyPr wrap="square">
            <a:spAutoFit/>
          </a:bodyPr>
          <a:lstStyle/>
          <a:p>
            <a:pPr algn="ctr" fontAlgn="ctr">
              <a:lnSpc>
                <a:spcPct val="150000"/>
              </a:lnSpc>
            </a:pPr>
            <a:r>
              <a:rPr lang="en-US" altLang="zh-CN" sz="1200" dirty="0">
                <a:solidFill>
                  <a:schemeClr val="tx1">
                    <a:lumMod val="75000"/>
                    <a:lumOff val="25000"/>
                  </a:schemeClr>
                </a:solidFill>
                <a:cs typeface="+mn-ea"/>
                <a:sym typeface="+mn-lt"/>
              </a:rPr>
              <a:t>click to add your text here click to add your text here click to add your text here click to add your text here</a:t>
            </a:r>
          </a:p>
          <a:p>
            <a:pPr algn="ctr" fontAlgn="ctr">
              <a:lnSpc>
                <a:spcPct val="150000"/>
              </a:lnSpc>
            </a:pPr>
            <a:endParaRPr lang="en-US" altLang="zh-CN" sz="1200" dirty="0">
              <a:solidFill>
                <a:schemeClr val="tx1">
                  <a:lumMod val="75000"/>
                  <a:lumOff val="25000"/>
                </a:schemeClr>
              </a:solidFill>
              <a:cs typeface="+mn-ea"/>
              <a:sym typeface="+mn-lt"/>
            </a:endParaRPr>
          </a:p>
        </p:txBody>
      </p:sp>
      <p:sp>
        <p:nvSpPr>
          <p:cNvPr id="17" name="矩形 16"/>
          <p:cNvSpPr/>
          <p:nvPr/>
        </p:nvSpPr>
        <p:spPr>
          <a:xfrm>
            <a:off x="9087660" y="3624394"/>
            <a:ext cx="1727779" cy="707886"/>
          </a:xfrm>
          <a:prstGeom prst="rect">
            <a:avLst/>
          </a:prstGeom>
        </p:spPr>
        <p:txBody>
          <a:bodyPr wrap="square">
            <a:spAutoFit/>
          </a:bodyPr>
          <a:lstStyle/>
          <a:p>
            <a:pPr algn="ctr"/>
            <a:r>
              <a:rPr lang="en-US" altLang="zh-CN" sz="2000" b="1" dirty="0">
                <a:solidFill>
                  <a:srgbClr val="F5C700"/>
                </a:solidFill>
                <a:cs typeface="+mn-ea"/>
                <a:sym typeface="+mn-lt"/>
              </a:rPr>
              <a:t>ADD YOUR TITLE</a:t>
            </a:r>
            <a:endParaRPr lang="zh-CN" altLang="en-US" sz="2000" b="1" dirty="0">
              <a:solidFill>
                <a:srgbClr val="F5C700"/>
              </a:solidFill>
              <a:cs typeface="+mn-ea"/>
              <a:sym typeface="+mn-lt"/>
            </a:endParaRPr>
          </a:p>
        </p:txBody>
      </p:sp>
    </p:spTree>
    <p:extLst>
      <p:ext uri="{BB962C8B-B14F-4D97-AF65-F5344CB8AC3E}">
        <p14:creationId xmlns:p14="http://schemas.microsoft.com/office/powerpoint/2010/main" val="345184034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500"/>
                                        <p:tgtEl>
                                          <p:spTgt spid="2"/>
                                        </p:tgtEl>
                                      </p:cBhvr>
                                    </p:animEffect>
                                  </p:childTnLst>
                                </p:cTn>
                              </p:par>
                              <p:par>
                                <p:cTn id="13" presetID="42" presetClass="path" presetSubtype="0" decel="100000" fill="hold" grpId="1" nodeType="withEffect">
                                  <p:stCondLst>
                                    <p:cond delay="0"/>
                                  </p:stCondLst>
                                  <p:childTnLst>
                                    <p:animMotion origin="layout" path="M -2.08333E-7 0 L -2.08333E-7 0.075 " pathEditMode="relative" rAng="0" ptsTypes="AA">
                                      <p:cBhvr>
                                        <p:cTn id="14" dur="1500" spd="-100000" fill="hold"/>
                                        <p:tgtEl>
                                          <p:spTgt spid="2"/>
                                        </p:tgtEl>
                                        <p:attrNameLst>
                                          <p:attrName>ppt_x</p:attrName>
                                          <p:attrName>ppt_y</p:attrName>
                                        </p:attrNameLst>
                                      </p:cBhvr>
                                      <p:rCtr x="0" y="3750"/>
                                    </p:animMotion>
                                  </p:childTnLst>
                                </p:cTn>
                              </p:par>
                            </p:childTnLst>
                          </p:cTn>
                        </p:par>
                        <p:par>
                          <p:cTn id="15" fill="hold">
                            <p:stCondLst>
                              <p:cond delay="2500"/>
                            </p:stCondLst>
                            <p:childTnLst>
                              <p:par>
                                <p:cTn id="16" presetID="53" presetClass="entr" presetSubtype="16" fill="hold" grpId="0" nodeType="afterEffect">
                                  <p:stCondLst>
                                    <p:cond delay="0"/>
                                  </p:stCondLst>
                                  <p:iterate type="lt">
                                    <p:tmPct val="10000"/>
                                  </p:iterate>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childTnLst>
                          </p:cTn>
                        </p:par>
                        <p:par>
                          <p:cTn id="21" fill="hold">
                            <p:stCondLst>
                              <p:cond delay="3550"/>
                            </p:stCondLst>
                            <p:childTnLst>
                              <p:par>
                                <p:cTn id="22" presetID="10" presetClass="entr" presetSubtype="0"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500"/>
                                        <p:tgtEl>
                                          <p:spTgt spid="4"/>
                                        </p:tgtEl>
                                      </p:cBhvr>
                                    </p:animEffect>
                                  </p:childTnLst>
                                </p:cTn>
                              </p:par>
                              <p:par>
                                <p:cTn id="25" presetID="42" presetClass="path" presetSubtype="0" decel="100000" fill="hold" grpId="1" nodeType="withEffect">
                                  <p:stCondLst>
                                    <p:cond delay="0"/>
                                  </p:stCondLst>
                                  <p:childTnLst>
                                    <p:animMotion origin="layout" path="M -6.25E-7 2.22222E-6 L -6.25E-7 0.075 " pathEditMode="relative" rAng="0" ptsTypes="AA">
                                      <p:cBhvr>
                                        <p:cTn id="26" dur="1500" spd="-100000" fill="hold"/>
                                        <p:tgtEl>
                                          <p:spTgt spid="4"/>
                                        </p:tgtEl>
                                        <p:attrNameLst>
                                          <p:attrName>ppt_x</p:attrName>
                                          <p:attrName>ppt_y</p:attrName>
                                        </p:attrNameLst>
                                      </p:cBhvr>
                                      <p:rCtr x="0" y="3750"/>
                                    </p:animMotion>
                                  </p:childTnLst>
                                </p:cTn>
                              </p:par>
                            </p:childTnLst>
                          </p:cTn>
                        </p:par>
                        <p:par>
                          <p:cTn id="27" fill="hold">
                            <p:stCondLst>
                              <p:cond delay="5050"/>
                            </p:stCondLst>
                            <p:childTnLst>
                              <p:par>
                                <p:cTn id="28" presetID="2" presetClass="entr" presetSubtype="4" decel="100000"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1000" fill="hold"/>
                                        <p:tgtEl>
                                          <p:spTgt spid="7"/>
                                        </p:tgtEl>
                                        <p:attrNameLst>
                                          <p:attrName>ppt_x</p:attrName>
                                        </p:attrNameLst>
                                      </p:cBhvr>
                                      <p:tavLst>
                                        <p:tav tm="0">
                                          <p:val>
                                            <p:strVal val="#ppt_x"/>
                                          </p:val>
                                        </p:tav>
                                        <p:tav tm="100000">
                                          <p:val>
                                            <p:strVal val="#ppt_x"/>
                                          </p:val>
                                        </p:tav>
                                      </p:tavLst>
                                    </p:anim>
                                    <p:anim calcmode="lin" valueType="num">
                                      <p:cBhvr additive="base">
                                        <p:cTn id="31" dur="1000" fill="hold"/>
                                        <p:tgtEl>
                                          <p:spTgt spid="7"/>
                                        </p:tgtEl>
                                        <p:attrNameLst>
                                          <p:attrName>ppt_y</p:attrName>
                                        </p:attrNameLst>
                                      </p:cBhvr>
                                      <p:tavLst>
                                        <p:tav tm="0">
                                          <p:val>
                                            <p:strVal val="1+#ppt_h/2"/>
                                          </p:val>
                                        </p:tav>
                                        <p:tav tm="100000">
                                          <p:val>
                                            <p:strVal val="#ppt_y"/>
                                          </p:val>
                                        </p:tav>
                                      </p:tavLst>
                                    </p:anim>
                                  </p:childTnLst>
                                </p:cTn>
                              </p:par>
                            </p:childTnLst>
                          </p:cTn>
                        </p:par>
                        <p:par>
                          <p:cTn id="32" fill="hold">
                            <p:stCondLst>
                              <p:cond delay="6050"/>
                            </p:stCondLst>
                            <p:childTnLst>
                              <p:par>
                                <p:cTn id="33" presetID="10" presetClass="entr" presetSubtype="0"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500"/>
                                        <p:tgtEl>
                                          <p:spTgt spid="6"/>
                                        </p:tgtEl>
                                      </p:cBhvr>
                                    </p:animEffect>
                                  </p:childTnLst>
                                </p:cTn>
                              </p:par>
                              <p:par>
                                <p:cTn id="36" presetID="42" presetClass="path" presetSubtype="0" decel="100000" fill="hold" grpId="1" nodeType="withEffect">
                                  <p:stCondLst>
                                    <p:cond delay="0"/>
                                  </p:stCondLst>
                                  <p:childTnLst>
                                    <p:animMotion origin="layout" path="M 4.79167E-6 0 L 4.79167E-6 0.075 " pathEditMode="relative" rAng="0" ptsTypes="AA">
                                      <p:cBhvr>
                                        <p:cTn id="37" dur="1500" spd="-100000" fill="hold"/>
                                        <p:tgtEl>
                                          <p:spTgt spid="6"/>
                                        </p:tgtEl>
                                        <p:attrNameLst>
                                          <p:attrName>ppt_x</p:attrName>
                                          <p:attrName>ppt_y</p:attrName>
                                        </p:attrNameLst>
                                      </p:cBhvr>
                                      <p:rCtr x="0" y="3750"/>
                                    </p:animMotion>
                                  </p:childTnLst>
                                </p:cTn>
                              </p:par>
                            </p:childTnLst>
                          </p:cTn>
                        </p:par>
                        <p:par>
                          <p:cTn id="38" fill="hold">
                            <p:stCondLst>
                              <p:cond delay="7550"/>
                            </p:stCondLst>
                            <p:childTnLst>
                              <p:par>
                                <p:cTn id="39" presetID="53" presetClass="entr" presetSubtype="16" fill="hold" grpId="0" nodeType="afterEffect">
                                  <p:stCondLst>
                                    <p:cond delay="0"/>
                                  </p:stCondLst>
                                  <p:iterate type="lt">
                                    <p:tmPct val="10000"/>
                                  </p:iterate>
                                  <p:childTnLst>
                                    <p:set>
                                      <p:cBhvr>
                                        <p:cTn id="40" dur="1" fill="hold">
                                          <p:stCondLst>
                                            <p:cond delay="0"/>
                                          </p:stCondLst>
                                        </p:cTn>
                                        <p:tgtEl>
                                          <p:spTgt spid="9"/>
                                        </p:tgtEl>
                                        <p:attrNameLst>
                                          <p:attrName>style.visibility</p:attrName>
                                        </p:attrNameLst>
                                      </p:cBhvr>
                                      <p:to>
                                        <p:strVal val="visible"/>
                                      </p:to>
                                    </p:set>
                                    <p:anim calcmode="lin" valueType="num">
                                      <p:cBhvr>
                                        <p:cTn id="41" dur="500" fill="hold"/>
                                        <p:tgtEl>
                                          <p:spTgt spid="9"/>
                                        </p:tgtEl>
                                        <p:attrNameLst>
                                          <p:attrName>ppt_w</p:attrName>
                                        </p:attrNameLst>
                                      </p:cBhvr>
                                      <p:tavLst>
                                        <p:tav tm="0">
                                          <p:val>
                                            <p:fltVal val="0"/>
                                          </p:val>
                                        </p:tav>
                                        <p:tav tm="100000">
                                          <p:val>
                                            <p:strVal val="#ppt_w"/>
                                          </p:val>
                                        </p:tav>
                                      </p:tavLst>
                                    </p:anim>
                                    <p:anim calcmode="lin" valueType="num">
                                      <p:cBhvr>
                                        <p:cTn id="42" dur="500" fill="hold"/>
                                        <p:tgtEl>
                                          <p:spTgt spid="9"/>
                                        </p:tgtEl>
                                        <p:attrNameLst>
                                          <p:attrName>ppt_h</p:attrName>
                                        </p:attrNameLst>
                                      </p:cBhvr>
                                      <p:tavLst>
                                        <p:tav tm="0">
                                          <p:val>
                                            <p:fltVal val="0"/>
                                          </p:val>
                                        </p:tav>
                                        <p:tav tm="100000">
                                          <p:val>
                                            <p:strVal val="#ppt_h"/>
                                          </p:val>
                                        </p:tav>
                                      </p:tavLst>
                                    </p:anim>
                                    <p:animEffect transition="in" filter="fade">
                                      <p:cBhvr>
                                        <p:cTn id="43" dur="500"/>
                                        <p:tgtEl>
                                          <p:spTgt spid="9"/>
                                        </p:tgtEl>
                                      </p:cBhvr>
                                    </p:animEffect>
                                  </p:childTnLst>
                                </p:cTn>
                              </p:par>
                            </p:childTnLst>
                          </p:cTn>
                        </p:par>
                        <p:par>
                          <p:cTn id="44" fill="hold">
                            <p:stCondLst>
                              <p:cond delay="8600"/>
                            </p:stCondLst>
                            <p:childTnLst>
                              <p:par>
                                <p:cTn id="45" presetID="10" presetClass="entr" presetSubtype="0" fill="hold" grpId="0"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1500"/>
                                        <p:tgtEl>
                                          <p:spTgt spid="8"/>
                                        </p:tgtEl>
                                      </p:cBhvr>
                                    </p:animEffect>
                                  </p:childTnLst>
                                </p:cTn>
                              </p:par>
                              <p:par>
                                <p:cTn id="48" presetID="42" presetClass="path" presetSubtype="0" decel="100000" fill="hold" grpId="1" nodeType="withEffect">
                                  <p:stCondLst>
                                    <p:cond delay="0"/>
                                  </p:stCondLst>
                                  <p:childTnLst>
                                    <p:animMotion origin="layout" path="M 4.375E-6 2.22222E-6 L 4.375E-6 0.075 " pathEditMode="relative" rAng="0" ptsTypes="AA">
                                      <p:cBhvr>
                                        <p:cTn id="49" dur="1500" spd="-100000" fill="hold"/>
                                        <p:tgtEl>
                                          <p:spTgt spid="8"/>
                                        </p:tgtEl>
                                        <p:attrNameLst>
                                          <p:attrName>ppt_x</p:attrName>
                                          <p:attrName>ppt_y</p:attrName>
                                        </p:attrNameLst>
                                      </p:cBhvr>
                                      <p:rCtr x="0" y="3750"/>
                                    </p:animMotion>
                                  </p:childTnLst>
                                </p:cTn>
                              </p:par>
                            </p:childTnLst>
                          </p:cTn>
                        </p:par>
                        <p:par>
                          <p:cTn id="50" fill="hold">
                            <p:stCondLst>
                              <p:cond delay="10100"/>
                            </p:stCondLst>
                            <p:childTnLst>
                              <p:par>
                                <p:cTn id="51" presetID="2" presetClass="entr" presetSubtype="4" decel="100000" fill="hold" grpId="0" nodeType="afterEffect">
                                  <p:stCondLst>
                                    <p:cond delay="0"/>
                                  </p:stCondLst>
                                  <p:childTnLst>
                                    <p:set>
                                      <p:cBhvr>
                                        <p:cTn id="52" dur="1" fill="hold">
                                          <p:stCondLst>
                                            <p:cond delay="0"/>
                                          </p:stCondLst>
                                        </p:cTn>
                                        <p:tgtEl>
                                          <p:spTgt spid="11"/>
                                        </p:tgtEl>
                                        <p:attrNameLst>
                                          <p:attrName>style.visibility</p:attrName>
                                        </p:attrNameLst>
                                      </p:cBhvr>
                                      <p:to>
                                        <p:strVal val="visible"/>
                                      </p:to>
                                    </p:set>
                                    <p:anim calcmode="lin" valueType="num">
                                      <p:cBhvr additive="base">
                                        <p:cTn id="53" dur="1000" fill="hold"/>
                                        <p:tgtEl>
                                          <p:spTgt spid="11"/>
                                        </p:tgtEl>
                                        <p:attrNameLst>
                                          <p:attrName>ppt_x</p:attrName>
                                        </p:attrNameLst>
                                      </p:cBhvr>
                                      <p:tavLst>
                                        <p:tav tm="0">
                                          <p:val>
                                            <p:strVal val="#ppt_x"/>
                                          </p:val>
                                        </p:tav>
                                        <p:tav tm="100000">
                                          <p:val>
                                            <p:strVal val="#ppt_x"/>
                                          </p:val>
                                        </p:tav>
                                      </p:tavLst>
                                    </p:anim>
                                    <p:anim calcmode="lin" valueType="num">
                                      <p:cBhvr additive="base">
                                        <p:cTn id="54" dur="1000" fill="hold"/>
                                        <p:tgtEl>
                                          <p:spTgt spid="11"/>
                                        </p:tgtEl>
                                        <p:attrNameLst>
                                          <p:attrName>ppt_y</p:attrName>
                                        </p:attrNameLst>
                                      </p:cBhvr>
                                      <p:tavLst>
                                        <p:tav tm="0">
                                          <p:val>
                                            <p:strVal val="1+#ppt_h/2"/>
                                          </p:val>
                                        </p:tav>
                                        <p:tav tm="100000">
                                          <p:val>
                                            <p:strVal val="#ppt_y"/>
                                          </p:val>
                                        </p:tav>
                                      </p:tavLst>
                                    </p:anim>
                                  </p:childTnLst>
                                </p:cTn>
                              </p:par>
                            </p:childTnLst>
                          </p:cTn>
                        </p:par>
                        <p:par>
                          <p:cTn id="55" fill="hold">
                            <p:stCondLst>
                              <p:cond delay="11100"/>
                            </p:stCondLst>
                            <p:childTnLst>
                              <p:par>
                                <p:cTn id="56" presetID="10" presetClass="entr" presetSubtype="0" fill="hold" grpId="0" nodeType="after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1500"/>
                                        <p:tgtEl>
                                          <p:spTgt spid="10"/>
                                        </p:tgtEl>
                                      </p:cBhvr>
                                    </p:animEffect>
                                  </p:childTnLst>
                                </p:cTn>
                              </p:par>
                              <p:par>
                                <p:cTn id="59" presetID="42" presetClass="path" presetSubtype="0" decel="100000" fill="hold" grpId="1" nodeType="withEffect">
                                  <p:stCondLst>
                                    <p:cond delay="0"/>
                                  </p:stCondLst>
                                  <p:childTnLst>
                                    <p:animMotion origin="layout" path="M -2.08333E-7 0 L -2.08333E-7 0.075 " pathEditMode="relative" rAng="0" ptsTypes="AA">
                                      <p:cBhvr>
                                        <p:cTn id="60" dur="1500" spd="-100000" fill="hold"/>
                                        <p:tgtEl>
                                          <p:spTgt spid="10"/>
                                        </p:tgtEl>
                                        <p:attrNameLst>
                                          <p:attrName>ppt_x</p:attrName>
                                          <p:attrName>ppt_y</p:attrName>
                                        </p:attrNameLst>
                                      </p:cBhvr>
                                      <p:rCtr x="0" y="3750"/>
                                    </p:animMotion>
                                  </p:childTnLst>
                                </p:cTn>
                              </p:par>
                            </p:childTnLst>
                          </p:cTn>
                        </p:par>
                        <p:par>
                          <p:cTn id="61" fill="hold">
                            <p:stCondLst>
                              <p:cond delay="12600"/>
                            </p:stCondLst>
                            <p:childTnLst>
                              <p:par>
                                <p:cTn id="62" presetID="53" presetClass="entr" presetSubtype="16" fill="hold" grpId="0" nodeType="afterEffect">
                                  <p:stCondLst>
                                    <p:cond delay="0"/>
                                  </p:stCondLst>
                                  <p:iterate type="lt">
                                    <p:tmPct val="10000"/>
                                  </p:iterate>
                                  <p:childTnLst>
                                    <p:set>
                                      <p:cBhvr>
                                        <p:cTn id="63" dur="1" fill="hold">
                                          <p:stCondLst>
                                            <p:cond delay="0"/>
                                          </p:stCondLst>
                                        </p:cTn>
                                        <p:tgtEl>
                                          <p:spTgt spid="13"/>
                                        </p:tgtEl>
                                        <p:attrNameLst>
                                          <p:attrName>style.visibility</p:attrName>
                                        </p:attrNameLst>
                                      </p:cBhvr>
                                      <p:to>
                                        <p:strVal val="visible"/>
                                      </p:to>
                                    </p:set>
                                    <p:anim calcmode="lin" valueType="num">
                                      <p:cBhvr>
                                        <p:cTn id="64" dur="500" fill="hold"/>
                                        <p:tgtEl>
                                          <p:spTgt spid="13"/>
                                        </p:tgtEl>
                                        <p:attrNameLst>
                                          <p:attrName>ppt_w</p:attrName>
                                        </p:attrNameLst>
                                      </p:cBhvr>
                                      <p:tavLst>
                                        <p:tav tm="0">
                                          <p:val>
                                            <p:fltVal val="0"/>
                                          </p:val>
                                        </p:tav>
                                        <p:tav tm="100000">
                                          <p:val>
                                            <p:strVal val="#ppt_w"/>
                                          </p:val>
                                        </p:tav>
                                      </p:tavLst>
                                    </p:anim>
                                    <p:anim calcmode="lin" valueType="num">
                                      <p:cBhvr>
                                        <p:cTn id="65" dur="500" fill="hold"/>
                                        <p:tgtEl>
                                          <p:spTgt spid="13"/>
                                        </p:tgtEl>
                                        <p:attrNameLst>
                                          <p:attrName>ppt_h</p:attrName>
                                        </p:attrNameLst>
                                      </p:cBhvr>
                                      <p:tavLst>
                                        <p:tav tm="0">
                                          <p:val>
                                            <p:fltVal val="0"/>
                                          </p:val>
                                        </p:tav>
                                        <p:tav tm="100000">
                                          <p:val>
                                            <p:strVal val="#ppt_h"/>
                                          </p:val>
                                        </p:tav>
                                      </p:tavLst>
                                    </p:anim>
                                    <p:animEffect transition="in" filter="fade">
                                      <p:cBhvr>
                                        <p:cTn id="66" dur="500"/>
                                        <p:tgtEl>
                                          <p:spTgt spid="13"/>
                                        </p:tgtEl>
                                      </p:cBhvr>
                                    </p:animEffect>
                                  </p:childTnLst>
                                </p:cTn>
                              </p:par>
                            </p:childTnLst>
                          </p:cTn>
                        </p:par>
                        <p:par>
                          <p:cTn id="67" fill="hold">
                            <p:stCondLst>
                              <p:cond delay="13650"/>
                            </p:stCondLst>
                            <p:childTnLst>
                              <p:par>
                                <p:cTn id="68" presetID="10" presetClass="entr" presetSubtype="0" fill="hold" grpId="0" nodeType="afterEffect">
                                  <p:stCondLst>
                                    <p:cond delay="0"/>
                                  </p:stCondLst>
                                  <p:childTnLst>
                                    <p:set>
                                      <p:cBhvr>
                                        <p:cTn id="69" dur="1" fill="hold">
                                          <p:stCondLst>
                                            <p:cond delay="0"/>
                                          </p:stCondLst>
                                        </p:cTn>
                                        <p:tgtEl>
                                          <p:spTgt spid="12"/>
                                        </p:tgtEl>
                                        <p:attrNameLst>
                                          <p:attrName>style.visibility</p:attrName>
                                        </p:attrNameLst>
                                      </p:cBhvr>
                                      <p:to>
                                        <p:strVal val="visible"/>
                                      </p:to>
                                    </p:set>
                                    <p:animEffect transition="in" filter="fade">
                                      <p:cBhvr>
                                        <p:cTn id="70" dur="1500"/>
                                        <p:tgtEl>
                                          <p:spTgt spid="12"/>
                                        </p:tgtEl>
                                      </p:cBhvr>
                                    </p:animEffect>
                                  </p:childTnLst>
                                </p:cTn>
                              </p:par>
                              <p:par>
                                <p:cTn id="71" presetID="42" presetClass="path" presetSubtype="0" decel="100000" fill="hold" grpId="1" nodeType="withEffect">
                                  <p:stCondLst>
                                    <p:cond delay="0"/>
                                  </p:stCondLst>
                                  <p:childTnLst>
                                    <p:animMotion origin="layout" path="M -6.25E-7 2.22222E-6 L -6.25E-7 0.075 " pathEditMode="relative" rAng="0" ptsTypes="AA">
                                      <p:cBhvr>
                                        <p:cTn id="72" dur="1500" spd="-100000" fill="hold"/>
                                        <p:tgtEl>
                                          <p:spTgt spid="12"/>
                                        </p:tgtEl>
                                        <p:attrNameLst>
                                          <p:attrName>ppt_x</p:attrName>
                                          <p:attrName>ppt_y</p:attrName>
                                        </p:attrNameLst>
                                      </p:cBhvr>
                                      <p:rCtr x="0" y="3750"/>
                                    </p:animMotion>
                                  </p:childTnLst>
                                </p:cTn>
                              </p:par>
                            </p:childTnLst>
                          </p:cTn>
                        </p:par>
                        <p:par>
                          <p:cTn id="73" fill="hold">
                            <p:stCondLst>
                              <p:cond delay="15150"/>
                            </p:stCondLst>
                            <p:childTnLst>
                              <p:par>
                                <p:cTn id="74" presetID="2" presetClass="entr" presetSubtype="4" decel="100000" fill="hold" grpId="0" nodeType="afterEffect">
                                  <p:stCondLst>
                                    <p:cond delay="0"/>
                                  </p:stCondLst>
                                  <p:childTnLst>
                                    <p:set>
                                      <p:cBhvr>
                                        <p:cTn id="75" dur="1" fill="hold">
                                          <p:stCondLst>
                                            <p:cond delay="0"/>
                                          </p:stCondLst>
                                        </p:cTn>
                                        <p:tgtEl>
                                          <p:spTgt spid="15"/>
                                        </p:tgtEl>
                                        <p:attrNameLst>
                                          <p:attrName>style.visibility</p:attrName>
                                        </p:attrNameLst>
                                      </p:cBhvr>
                                      <p:to>
                                        <p:strVal val="visible"/>
                                      </p:to>
                                    </p:set>
                                    <p:anim calcmode="lin" valueType="num">
                                      <p:cBhvr additive="base">
                                        <p:cTn id="76" dur="1000" fill="hold"/>
                                        <p:tgtEl>
                                          <p:spTgt spid="15"/>
                                        </p:tgtEl>
                                        <p:attrNameLst>
                                          <p:attrName>ppt_x</p:attrName>
                                        </p:attrNameLst>
                                      </p:cBhvr>
                                      <p:tavLst>
                                        <p:tav tm="0">
                                          <p:val>
                                            <p:strVal val="#ppt_x"/>
                                          </p:val>
                                        </p:tav>
                                        <p:tav tm="100000">
                                          <p:val>
                                            <p:strVal val="#ppt_x"/>
                                          </p:val>
                                        </p:tav>
                                      </p:tavLst>
                                    </p:anim>
                                    <p:anim calcmode="lin" valueType="num">
                                      <p:cBhvr additive="base">
                                        <p:cTn id="77" dur="1000" fill="hold"/>
                                        <p:tgtEl>
                                          <p:spTgt spid="15"/>
                                        </p:tgtEl>
                                        <p:attrNameLst>
                                          <p:attrName>ppt_y</p:attrName>
                                        </p:attrNameLst>
                                      </p:cBhvr>
                                      <p:tavLst>
                                        <p:tav tm="0">
                                          <p:val>
                                            <p:strVal val="1+#ppt_h/2"/>
                                          </p:val>
                                        </p:tav>
                                        <p:tav tm="100000">
                                          <p:val>
                                            <p:strVal val="#ppt_y"/>
                                          </p:val>
                                        </p:tav>
                                      </p:tavLst>
                                    </p:anim>
                                  </p:childTnLst>
                                </p:cTn>
                              </p:par>
                            </p:childTnLst>
                          </p:cTn>
                        </p:par>
                        <p:par>
                          <p:cTn id="78" fill="hold">
                            <p:stCondLst>
                              <p:cond delay="16150"/>
                            </p:stCondLst>
                            <p:childTnLst>
                              <p:par>
                                <p:cTn id="79" presetID="10" presetClass="entr" presetSubtype="0" fill="hold" grpId="0" nodeType="afterEffect">
                                  <p:stCondLst>
                                    <p:cond delay="0"/>
                                  </p:stCondLst>
                                  <p:childTnLst>
                                    <p:set>
                                      <p:cBhvr>
                                        <p:cTn id="80" dur="1" fill="hold">
                                          <p:stCondLst>
                                            <p:cond delay="0"/>
                                          </p:stCondLst>
                                        </p:cTn>
                                        <p:tgtEl>
                                          <p:spTgt spid="14"/>
                                        </p:tgtEl>
                                        <p:attrNameLst>
                                          <p:attrName>style.visibility</p:attrName>
                                        </p:attrNameLst>
                                      </p:cBhvr>
                                      <p:to>
                                        <p:strVal val="visible"/>
                                      </p:to>
                                    </p:set>
                                    <p:animEffect transition="in" filter="fade">
                                      <p:cBhvr>
                                        <p:cTn id="81" dur="1500"/>
                                        <p:tgtEl>
                                          <p:spTgt spid="14"/>
                                        </p:tgtEl>
                                      </p:cBhvr>
                                    </p:animEffect>
                                  </p:childTnLst>
                                </p:cTn>
                              </p:par>
                              <p:par>
                                <p:cTn id="82" presetID="42" presetClass="path" presetSubtype="0" decel="100000" fill="hold" grpId="1" nodeType="withEffect">
                                  <p:stCondLst>
                                    <p:cond delay="0"/>
                                  </p:stCondLst>
                                  <p:childTnLst>
                                    <p:animMotion origin="layout" path="M 4.79167E-6 0 L 4.79167E-6 0.075 " pathEditMode="relative" rAng="0" ptsTypes="AA">
                                      <p:cBhvr>
                                        <p:cTn id="83" dur="1500" spd="-100000" fill="hold"/>
                                        <p:tgtEl>
                                          <p:spTgt spid="14"/>
                                        </p:tgtEl>
                                        <p:attrNameLst>
                                          <p:attrName>ppt_x</p:attrName>
                                          <p:attrName>ppt_y</p:attrName>
                                        </p:attrNameLst>
                                      </p:cBhvr>
                                      <p:rCtr x="0" y="3750"/>
                                    </p:animMotion>
                                  </p:childTnLst>
                                </p:cTn>
                              </p:par>
                            </p:childTnLst>
                          </p:cTn>
                        </p:par>
                        <p:par>
                          <p:cTn id="84" fill="hold">
                            <p:stCondLst>
                              <p:cond delay="17650"/>
                            </p:stCondLst>
                            <p:childTnLst>
                              <p:par>
                                <p:cTn id="85" presetID="53" presetClass="entr" presetSubtype="16" fill="hold" grpId="0" nodeType="afterEffect">
                                  <p:stCondLst>
                                    <p:cond delay="0"/>
                                  </p:stCondLst>
                                  <p:iterate type="lt">
                                    <p:tmPct val="10000"/>
                                  </p:iterate>
                                  <p:childTnLst>
                                    <p:set>
                                      <p:cBhvr>
                                        <p:cTn id="86" dur="1" fill="hold">
                                          <p:stCondLst>
                                            <p:cond delay="0"/>
                                          </p:stCondLst>
                                        </p:cTn>
                                        <p:tgtEl>
                                          <p:spTgt spid="17"/>
                                        </p:tgtEl>
                                        <p:attrNameLst>
                                          <p:attrName>style.visibility</p:attrName>
                                        </p:attrNameLst>
                                      </p:cBhvr>
                                      <p:to>
                                        <p:strVal val="visible"/>
                                      </p:to>
                                    </p:set>
                                    <p:anim calcmode="lin" valueType="num">
                                      <p:cBhvr>
                                        <p:cTn id="87" dur="500" fill="hold"/>
                                        <p:tgtEl>
                                          <p:spTgt spid="17"/>
                                        </p:tgtEl>
                                        <p:attrNameLst>
                                          <p:attrName>ppt_w</p:attrName>
                                        </p:attrNameLst>
                                      </p:cBhvr>
                                      <p:tavLst>
                                        <p:tav tm="0">
                                          <p:val>
                                            <p:fltVal val="0"/>
                                          </p:val>
                                        </p:tav>
                                        <p:tav tm="100000">
                                          <p:val>
                                            <p:strVal val="#ppt_w"/>
                                          </p:val>
                                        </p:tav>
                                      </p:tavLst>
                                    </p:anim>
                                    <p:anim calcmode="lin" valueType="num">
                                      <p:cBhvr>
                                        <p:cTn id="88" dur="500" fill="hold"/>
                                        <p:tgtEl>
                                          <p:spTgt spid="17"/>
                                        </p:tgtEl>
                                        <p:attrNameLst>
                                          <p:attrName>ppt_h</p:attrName>
                                        </p:attrNameLst>
                                      </p:cBhvr>
                                      <p:tavLst>
                                        <p:tav tm="0">
                                          <p:val>
                                            <p:fltVal val="0"/>
                                          </p:val>
                                        </p:tav>
                                        <p:tav tm="100000">
                                          <p:val>
                                            <p:strVal val="#ppt_h"/>
                                          </p:val>
                                        </p:tav>
                                      </p:tavLst>
                                    </p:anim>
                                    <p:animEffect transition="in" filter="fade">
                                      <p:cBhvr>
                                        <p:cTn id="89" dur="500"/>
                                        <p:tgtEl>
                                          <p:spTgt spid="17"/>
                                        </p:tgtEl>
                                      </p:cBhvr>
                                    </p:animEffect>
                                  </p:childTnLst>
                                </p:cTn>
                              </p:par>
                            </p:childTnLst>
                          </p:cTn>
                        </p:par>
                        <p:par>
                          <p:cTn id="90" fill="hold">
                            <p:stCondLst>
                              <p:cond delay="18700"/>
                            </p:stCondLst>
                            <p:childTnLst>
                              <p:par>
                                <p:cTn id="91" presetID="10" presetClass="entr" presetSubtype="0" fill="hold" grpId="0" nodeType="afterEffect">
                                  <p:stCondLst>
                                    <p:cond delay="0"/>
                                  </p:stCondLst>
                                  <p:childTnLst>
                                    <p:set>
                                      <p:cBhvr>
                                        <p:cTn id="92" dur="1" fill="hold">
                                          <p:stCondLst>
                                            <p:cond delay="0"/>
                                          </p:stCondLst>
                                        </p:cTn>
                                        <p:tgtEl>
                                          <p:spTgt spid="16"/>
                                        </p:tgtEl>
                                        <p:attrNameLst>
                                          <p:attrName>style.visibility</p:attrName>
                                        </p:attrNameLst>
                                      </p:cBhvr>
                                      <p:to>
                                        <p:strVal val="visible"/>
                                      </p:to>
                                    </p:set>
                                    <p:animEffect transition="in" filter="fade">
                                      <p:cBhvr>
                                        <p:cTn id="93" dur="1500"/>
                                        <p:tgtEl>
                                          <p:spTgt spid="16"/>
                                        </p:tgtEl>
                                      </p:cBhvr>
                                    </p:animEffect>
                                  </p:childTnLst>
                                </p:cTn>
                              </p:par>
                              <p:par>
                                <p:cTn id="94" presetID="42" presetClass="path" presetSubtype="0" decel="100000" fill="hold" grpId="1" nodeType="withEffect">
                                  <p:stCondLst>
                                    <p:cond delay="0"/>
                                  </p:stCondLst>
                                  <p:childTnLst>
                                    <p:animMotion origin="layout" path="M 4.375E-6 2.22222E-6 L 4.375E-6 0.075 " pathEditMode="relative" rAng="0" ptsTypes="AA">
                                      <p:cBhvr>
                                        <p:cTn id="95" dur="1500" spd="-100000" fill="hold"/>
                                        <p:tgtEl>
                                          <p:spTgt spid="16"/>
                                        </p:tgtEl>
                                        <p:attrNameLst>
                                          <p:attrName>ppt_x</p:attrName>
                                          <p:attrName>ppt_y</p:attrName>
                                        </p:attrNameLst>
                                      </p:cBhvr>
                                      <p:rCtr x="0" y="375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4" grpId="0"/>
      <p:bldP spid="4" grpId="1"/>
      <p:bldP spid="5" grpId="0"/>
      <p:bldP spid="6" grpId="0" animBg="1"/>
      <p:bldP spid="6" grpId="1" animBg="1"/>
      <p:bldP spid="7" grpId="0" animBg="1"/>
      <p:bldP spid="8" grpId="0"/>
      <p:bldP spid="8" grpId="1"/>
      <p:bldP spid="9" grpId="0"/>
      <p:bldP spid="10" grpId="0" animBg="1"/>
      <p:bldP spid="10" grpId="1" animBg="1"/>
      <p:bldP spid="11" grpId="0" animBg="1"/>
      <p:bldP spid="12" grpId="0"/>
      <p:bldP spid="12" grpId="1"/>
      <p:bldP spid="13" grpId="0"/>
      <p:bldP spid="14" grpId="0" animBg="1"/>
      <p:bldP spid="14" grpId="1" animBg="1"/>
      <p:bldP spid="15" grpId="0" animBg="1"/>
      <p:bldP spid="16" grpId="0"/>
      <p:bldP spid="16" grpId="1"/>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14674" r="18678"/>
          <a:stretch/>
        </p:blipFill>
        <p:spPr>
          <a:xfrm>
            <a:off x="258722" y="1822745"/>
            <a:ext cx="3680039" cy="3680039"/>
          </a:xfrm>
          <a:prstGeom prst="rect">
            <a:avLst/>
          </a:prstGeom>
        </p:spPr>
      </p:pic>
      <p:sp>
        <p:nvSpPr>
          <p:cNvPr id="3" name="矩形 2"/>
          <p:cNvSpPr/>
          <p:nvPr/>
        </p:nvSpPr>
        <p:spPr>
          <a:xfrm>
            <a:off x="4081272" y="1822745"/>
            <a:ext cx="7805929" cy="3680039"/>
          </a:xfrm>
          <a:prstGeom prst="rect">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4" name="矩形 3"/>
          <p:cNvSpPr/>
          <p:nvPr/>
        </p:nvSpPr>
        <p:spPr>
          <a:xfrm>
            <a:off x="4448846" y="2199313"/>
            <a:ext cx="2759923" cy="461665"/>
          </a:xfrm>
          <a:prstGeom prst="rect">
            <a:avLst/>
          </a:prstGeom>
        </p:spPr>
        <p:txBody>
          <a:bodyPr wrap="none">
            <a:spAutoFit/>
          </a:bodyPr>
          <a:lstStyle/>
          <a:p>
            <a:r>
              <a:rPr lang="en-US" altLang="zh-CN" sz="2400" b="1" dirty="0">
                <a:solidFill>
                  <a:schemeClr val="bg1"/>
                </a:solidFill>
                <a:cs typeface="+mn-ea"/>
                <a:sym typeface="+mn-lt"/>
              </a:rPr>
              <a:t>ADD YOUR TITLE</a:t>
            </a:r>
            <a:endParaRPr lang="zh-CN" altLang="en-US" sz="2400" b="1" dirty="0">
              <a:solidFill>
                <a:schemeClr val="bg1"/>
              </a:solidFill>
              <a:cs typeface="+mn-ea"/>
              <a:sym typeface="+mn-lt"/>
            </a:endParaRPr>
          </a:p>
        </p:txBody>
      </p:sp>
      <p:sp>
        <p:nvSpPr>
          <p:cNvPr id="5" name="矩形 4"/>
          <p:cNvSpPr/>
          <p:nvPr/>
        </p:nvSpPr>
        <p:spPr>
          <a:xfrm>
            <a:off x="4448846" y="2842996"/>
            <a:ext cx="5840255" cy="2031325"/>
          </a:xfrm>
          <a:prstGeom prst="rect">
            <a:avLst/>
          </a:prstGeom>
        </p:spPr>
        <p:txBody>
          <a:bodyPr wrap="square">
            <a:spAutoFit/>
          </a:bodyPr>
          <a:lstStyle/>
          <a:p>
            <a:pPr fontAlgn="ctr">
              <a:lnSpc>
                <a:spcPct val="150000"/>
              </a:lnSpc>
            </a:pPr>
            <a:r>
              <a:rPr lang="en-US" altLang="zh-CN" sz="1400" dirty="0">
                <a:solidFill>
                  <a:schemeClr val="bg1"/>
                </a:solidFill>
                <a:cs typeface="+mn-ea"/>
                <a:sym typeface="+mn-lt"/>
              </a:rPr>
              <a:t>click to add your text here click to add your text here click to add your text here click to add your text here</a:t>
            </a:r>
          </a:p>
          <a:p>
            <a:pPr fontAlgn="ctr">
              <a:lnSpc>
                <a:spcPct val="150000"/>
              </a:lnSpc>
            </a:pPr>
            <a:r>
              <a:rPr lang="en-US" altLang="zh-CN" sz="1400" dirty="0">
                <a:solidFill>
                  <a:schemeClr val="bg1"/>
                </a:solidFill>
                <a:cs typeface="+mn-ea"/>
                <a:sym typeface="+mn-lt"/>
              </a:rPr>
              <a:t>click to add your text here click to add your text here click to add your text here click to add your text here</a:t>
            </a:r>
          </a:p>
          <a:p>
            <a:pPr fontAlgn="ctr">
              <a:lnSpc>
                <a:spcPct val="150000"/>
              </a:lnSpc>
            </a:pPr>
            <a:endParaRPr lang="en-US" altLang="zh-CN" sz="1400" dirty="0">
              <a:solidFill>
                <a:schemeClr val="bg1"/>
              </a:solidFill>
              <a:cs typeface="+mn-ea"/>
              <a:sym typeface="+mn-lt"/>
            </a:endParaRPr>
          </a:p>
          <a:p>
            <a:pPr fontAlgn="ctr">
              <a:lnSpc>
                <a:spcPct val="150000"/>
              </a:lnSpc>
            </a:pPr>
            <a:endParaRPr lang="en-US" altLang="zh-CN" sz="1400" dirty="0">
              <a:solidFill>
                <a:schemeClr val="bg1"/>
              </a:solidFill>
              <a:cs typeface="+mn-ea"/>
              <a:sym typeface="+mn-lt"/>
            </a:endParaRPr>
          </a:p>
        </p:txBody>
      </p:sp>
      <p:cxnSp>
        <p:nvCxnSpPr>
          <p:cNvPr id="6" name="直接连接符 5"/>
          <p:cNvCxnSpPr/>
          <p:nvPr/>
        </p:nvCxnSpPr>
        <p:spPr>
          <a:xfrm>
            <a:off x="4599124" y="2842996"/>
            <a:ext cx="27093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4448845" y="4281077"/>
            <a:ext cx="6096000" cy="1061829"/>
          </a:xfrm>
          <a:prstGeom prst="rect">
            <a:avLst/>
          </a:prstGeom>
        </p:spPr>
        <p:txBody>
          <a:bodyPr>
            <a:spAutoFit/>
          </a:bodyPr>
          <a:lstStyle/>
          <a:p>
            <a:pPr fontAlgn="ctr">
              <a:lnSpc>
                <a:spcPct val="150000"/>
              </a:lnSpc>
            </a:pPr>
            <a:r>
              <a:rPr lang="en-US" altLang="zh-CN" sz="1400" dirty="0">
                <a:solidFill>
                  <a:schemeClr val="bg1"/>
                </a:solidFill>
                <a:cs typeface="+mn-ea"/>
                <a:sym typeface="+mn-lt"/>
              </a:rPr>
              <a:t>click to add your text here click to add your text here click to add your text here click to add your text here</a:t>
            </a:r>
          </a:p>
          <a:p>
            <a:pPr fontAlgn="ctr">
              <a:lnSpc>
                <a:spcPct val="150000"/>
              </a:lnSpc>
            </a:pPr>
            <a:endParaRPr lang="en-US" altLang="zh-CN" sz="1400" dirty="0">
              <a:solidFill>
                <a:schemeClr val="bg1"/>
              </a:solidFill>
              <a:cs typeface="+mn-ea"/>
              <a:sym typeface="+mn-lt"/>
            </a:endParaRPr>
          </a:p>
        </p:txBody>
      </p:sp>
    </p:spTree>
    <p:extLst>
      <p:ext uri="{BB962C8B-B14F-4D97-AF65-F5344CB8AC3E}">
        <p14:creationId xmlns:p14="http://schemas.microsoft.com/office/powerpoint/2010/main" val="419715473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1+#ppt_w/2"/>
                                          </p:val>
                                        </p:tav>
                                        <p:tav tm="100000">
                                          <p:val>
                                            <p:strVal val="#ppt_x"/>
                                          </p:val>
                                        </p:tav>
                                      </p:tavLst>
                                    </p:anim>
                                    <p:anim calcmode="lin" valueType="num">
                                      <p:cBhvr additive="base">
                                        <p:cTn id="17" dur="500" fill="hold"/>
                                        <p:tgtEl>
                                          <p:spTgt spid="4"/>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1+#ppt_w/2"/>
                                          </p:val>
                                        </p:tav>
                                        <p:tav tm="100000">
                                          <p:val>
                                            <p:strVal val="#ppt_x"/>
                                          </p:val>
                                        </p:tav>
                                      </p:tavLst>
                                    </p:anim>
                                    <p:anim calcmode="lin" valueType="num">
                                      <p:cBhvr additive="base">
                                        <p:cTn id="21" dur="500" fill="hold"/>
                                        <p:tgtEl>
                                          <p:spTgt spid="5"/>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1+#ppt_w/2"/>
                                          </p:val>
                                        </p:tav>
                                        <p:tav tm="100000">
                                          <p:val>
                                            <p:strVal val="#ppt_x"/>
                                          </p:val>
                                        </p:tav>
                                      </p:tavLst>
                                    </p:anim>
                                    <p:anim calcmode="lin" valueType="num">
                                      <p:cBhvr additive="base">
                                        <p:cTn id="25" dur="500" fill="hold"/>
                                        <p:tgtEl>
                                          <p:spTgt spid="6"/>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1+#ppt_w/2"/>
                                          </p:val>
                                        </p:tav>
                                        <p:tav tm="100000">
                                          <p:val>
                                            <p:strVal val="#ppt_x"/>
                                          </p:val>
                                        </p:tav>
                                      </p:tavLst>
                                    </p:anim>
                                    <p:anim calcmode="lin" valueType="num">
                                      <p:cBhvr additive="base">
                                        <p:cTn id="29"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682000" y="1979620"/>
            <a:ext cx="828000" cy="828000"/>
          </a:xfrm>
          <a:prstGeom prst="ellipse">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Freeform 28"/>
          <p:cNvSpPr>
            <a:spLocks/>
          </p:cNvSpPr>
          <p:nvPr/>
        </p:nvSpPr>
        <p:spPr bwMode="auto">
          <a:xfrm>
            <a:off x="5934075" y="2231695"/>
            <a:ext cx="323850" cy="323850"/>
          </a:xfrm>
          <a:custGeom>
            <a:avLst/>
            <a:gdLst>
              <a:gd name="T0" fmla="*/ 1012 w 1017"/>
              <a:gd name="T1" fmla="*/ 49 h 1018"/>
              <a:gd name="T2" fmla="*/ 994 w 1017"/>
              <a:gd name="T3" fmla="*/ 24 h 1018"/>
              <a:gd name="T4" fmla="*/ 981 w 1017"/>
              <a:gd name="T5" fmla="*/ 13 h 1018"/>
              <a:gd name="T6" fmla="*/ 946 w 1017"/>
              <a:gd name="T7" fmla="*/ 0 h 1018"/>
              <a:gd name="T8" fmla="*/ 929 w 1017"/>
              <a:gd name="T9" fmla="*/ 1 h 1018"/>
              <a:gd name="T10" fmla="*/ 691 w 1017"/>
              <a:gd name="T11" fmla="*/ 100 h 1018"/>
              <a:gd name="T12" fmla="*/ 647 w 1017"/>
              <a:gd name="T13" fmla="*/ 101 h 1018"/>
              <a:gd name="T14" fmla="*/ 406 w 1017"/>
              <a:gd name="T15" fmla="*/ 1 h 1018"/>
              <a:gd name="T16" fmla="*/ 397 w 1017"/>
              <a:gd name="T17" fmla="*/ 0 h 1018"/>
              <a:gd name="T18" fmla="*/ 372 w 1017"/>
              <a:gd name="T19" fmla="*/ 4 h 1018"/>
              <a:gd name="T20" fmla="*/ 328 w 1017"/>
              <a:gd name="T21" fmla="*/ 4 h 1018"/>
              <a:gd name="T22" fmla="*/ 301 w 1017"/>
              <a:gd name="T23" fmla="*/ 0 h 1018"/>
              <a:gd name="T24" fmla="*/ 55 w 1017"/>
              <a:gd name="T25" fmla="*/ 100 h 1018"/>
              <a:gd name="T26" fmla="*/ 16 w 1017"/>
              <a:gd name="T27" fmla="*/ 127 h 1018"/>
              <a:gd name="T28" fmla="*/ 0 w 1017"/>
              <a:gd name="T29" fmla="*/ 938 h 1018"/>
              <a:gd name="T30" fmla="*/ 6 w 1017"/>
              <a:gd name="T31" fmla="*/ 968 h 1018"/>
              <a:gd name="T32" fmla="*/ 6 w 1017"/>
              <a:gd name="T33" fmla="*/ 969 h 1018"/>
              <a:gd name="T34" fmla="*/ 21 w 1017"/>
              <a:gd name="T35" fmla="*/ 990 h 1018"/>
              <a:gd name="T36" fmla="*/ 36 w 1017"/>
              <a:gd name="T37" fmla="*/ 1004 h 1018"/>
              <a:gd name="T38" fmla="*/ 58 w 1017"/>
              <a:gd name="T39" fmla="*/ 1015 h 1018"/>
              <a:gd name="T40" fmla="*/ 81 w 1017"/>
              <a:gd name="T41" fmla="*/ 1017 h 1018"/>
              <a:gd name="T42" fmla="*/ 328 w 1017"/>
              <a:gd name="T43" fmla="*/ 918 h 1018"/>
              <a:gd name="T44" fmla="*/ 360 w 1017"/>
              <a:gd name="T45" fmla="*/ 913 h 1018"/>
              <a:gd name="T46" fmla="*/ 604 w 1017"/>
              <a:gd name="T47" fmla="*/ 1016 h 1018"/>
              <a:gd name="T48" fmla="*/ 620 w 1017"/>
              <a:gd name="T49" fmla="*/ 1018 h 1018"/>
              <a:gd name="T50" fmla="*/ 645 w 1017"/>
              <a:gd name="T51" fmla="*/ 1013 h 1018"/>
              <a:gd name="T52" fmla="*/ 664 w 1017"/>
              <a:gd name="T53" fmla="*/ 1004 h 1018"/>
              <a:gd name="T54" fmla="*/ 672 w 1017"/>
              <a:gd name="T55" fmla="*/ 1004 h 1018"/>
              <a:gd name="T56" fmla="*/ 694 w 1017"/>
              <a:gd name="T57" fmla="*/ 1015 h 1018"/>
              <a:gd name="T58" fmla="*/ 717 w 1017"/>
              <a:gd name="T59" fmla="*/ 1017 h 1018"/>
              <a:gd name="T60" fmla="*/ 746 w 1017"/>
              <a:gd name="T61" fmla="*/ 1012 h 1018"/>
              <a:gd name="T62" fmla="*/ 994 w 1017"/>
              <a:gd name="T63" fmla="*/ 900 h 1018"/>
              <a:gd name="T64" fmla="*/ 1017 w 1017"/>
              <a:gd name="T65" fmla="*/ 845 h 1018"/>
              <a:gd name="T66" fmla="*/ 1014 w 1017"/>
              <a:gd name="T67" fmla="*/ 57 h 1018"/>
              <a:gd name="T68" fmla="*/ 86 w 1017"/>
              <a:gd name="T69" fmla="*/ 953 h 1018"/>
              <a:gd name="T70" fmla="*/ 67 w 1017"/>
              <a:gd name="T71" fmla="*/ 947 h 1018"/>
              <a:gd name="T72" fmla="*/ 64 w 1017"/>
              <a:gd name="T73" fmla="*/ 174 h 1018"/>
              <a:gd name="T74" fmla="*/ 296 w 1017"/>
              <a:gd name="T75" fmla="*/ 64 h 1018"/>
              <a:gd name="T76" fmla="*/ 314 w 1017"/>
              <a:gd name="T77" fmla="*/ 69 h 1018"/>
              <a:gd name="T78" fmla="*/ 318 w 1017"/>
              <a:gd name="T79" fmla="*/ 843 h 1018"/>
              <a:gd name="T80" fmla="*/ 305 w 1017"/>
              <a:gd name="T81" fmla="*/ 858 h 1018"/>
              <a:gd name="T82" fmla="*/ 634 w 1017"/>
              <a:gd name="T83" fmla="*/ 944 h 1018"/>
              <a:gd name="T84" fmla="*/ 620 w 1017"/>
              <a:gd name="T85" fmla="*/ 954 h 1018"/>
              <a:gd name="T86" fmla="*/ 389 w 1017"/>
              <a:gd name="T87" fmla="*/ 856 h 1018"/>
              <a:gd name="T88" fmla="*/ 381 w 1017"/>
              <a:gd name="T89" fmla="*/ 79 h 1018"/>
              <a:gd name="T90" fmla="*/ 390 w 1017"/>
              <a:gd name="T91" fmla="*/ 65 h 1018"/>
              <a:gd name="T92" fmla="*/ 404 w 1017"/>
              <a:gd name="T93" fmla="*/ 64 h 1018"/>
              <a:gd name="T94" fmla="*/ 635 w 1017"/>
              <a:gd name="T95" fmla="*/ 170 h 1018"/>
              <a:gd name="T96" fmla="*/ 721 w 1017"/>
              <a:gd name="T97" fmla="*/ 953 h 1018"/>
              <a:gd name="T98" fmla="*/ 702 w 1017"/>
              <a:gd name="T99" fmla="*/ 947 h 1018"/>
              <a:gd name="T100" fmla="*/ 700 w 1017"/>
              <a:gd name="T101" fmla="*/ 174 h 1018"/>
              <a:gd name="T102" fmla="*/ 933 w 1017"/>
              <a:gd name="T103" fmla="*/ 64 h 1018"/>
              <a:gd name="T104" fmla="*/ 950 w 1017"/>
              <a:gd name="T105" fmla="*/ 69 h 1018"/>
              <a:gd name="T106" fmla="*/ 954 w 1017"/>
              <a:gd name="T107" fmla="*/ 843 h 1018"/>
              <a:gd name="T108" fmla="*/ 940 w 1017"/>
              <a:gd name="T109" fmla="*/ 858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17" h="1018">
                <a:moveTo>
                  <a:pt x="1012" y="49"/>
                </a:moveTo>
                <a:lnTo>
                  <a:pt x="1012" y="49"/>
                </a:lnTo>
                <a:lnTo>
                  <a:pt x="1012" y="49"/>
                </a:lnTo>
                <a:lnTo>
                  <a:pt x="1012" y="49"/>
                </a:lnTo>
                <a:lnTo>
                  <a:pt x="1012" y="49"/>
                </a:lnTo>
                <a:lnTo>
                  <a:pt x="1012" y="49"/>
                </a:lnTo>
                <a:lnTo>
                  <a:pt x="1008" y="42"/>
                </a:lnTo>
                <a:lnTo>
                  <a:pt x="1005" y="35"/>
                </a:lnTo>
                <a:lnTo>
                  <a:pt x="999" y="29"/>
                </a:lnTo>
                <a:lnTo>
                  <a:pt x="994" y="24"/>
                </a:lnTo>
                <a:lnTo>
                  <a:pt x="994" y="24"/>
                </a:lnTo>
                <a:lnTo>
                  <a:pt x="993" y="21"/>
                </a:lnTo>
                <a:lnTo>
                  <a:pt x="993" y="21"/>
                </a:lnTo>
                <a:lnTo>
                  <a:pt x="986" y="17"/>
                </a:lnTo>
                <a:lnTo>
                  <a:pt x="981" y="13"/>
                </a:lnTo>
                <a:lnTo>
                  <a:pt x="975" y="9"/>
                </a:lnTo>
                <a:lnTo>
                  <a:pt x="968" y="5"/>
                </a:lnTo>
                <a:lnTo>
                  <a:pt x="961" y="3"/>
                </a:lnTo>
                <a:lnTo>
                  <a:pt x="953" y="1"/>
                </a:lnTo>
                <a:lnTo>
                  <a:pt x="946" y="0"/>
                </a:lnTo>
                <a:lnTo>
                  <a:pt x="938" y="0"/>
                </a:lnTo>
                <a:lnTo>
                  <a:pt x="938" y="0"/>
                </a:lnTo>
                <a:lnTo>
                  <a:pt x="937" y="0"/>
                </a:lnTo>
                <a:lnTo>
                  <a:pt x="937" y="0"/>
                </a:lnTo>
                <a:lnTo>
                  <a:pt x="929" y="1"/>
                </a:lnTo>
                <a:lnTo>
                  <a:pt x="922" y="2"/>
                </a:lnTo>
                <a:lnTo>
                  <a:pt x="914" y="3"/>
                </a:lnTo>
                <a:lnTo>
                  <a:pt x="908" y="6"/>
                </a:lnTo>
                <a:lnTo>
                  <a:pt x="691" y="100"/>
                </a:lnTo>
                <a:lnTo>
                  <a:pt x="691" y="100"/>
                </a:lnTo>
                <a:lnTo>
                  <a:pt x="679" y="104"/>
                </a:lnTo>
                <a:lnTo>
                  <a:pt x="669" y="112"/>
                </a:lnTo>
                <a:lnTo>
                  <a:pt x="669" y="112"/>
                </a:lnTo>
                <a:lnTo>
                  <a:pt x="658" y="105"/>
                </a:lnTo>
                <a:lnTo>
                  <a:pt x="647" y="101"/>
                </a:lnTo>
                <a:lnTo>
                  <a:pt x="428" y="6"/>
                </a:lnTo>
                <a:lnTo>
                  <a:pt x="428" y="6"/>
                </a:lnTo>
                <a:lnTo>
                  <a:pt x="421" y="3"/>
                </a:lnTo>
                <a:lnTo>
                  <a:pt x="413" y="2"/>
                </a:lnTo>
                <a:lnTo>
                  <a:pt x="406" y="1"/>
                </a:lnTo>
                <a:lnTo>
                  <a:pt x="398" y="0"/>
                </a:lnTo>
                <a:lnTo>
                  <a:pt x="398" y="0"/>
                </a:lnTo>
                <a:lnTo>
                  <a:pt x="397" y="0"/>
                </a:lnTo>
                <a:lnTo>
                  <a:pt x="397" y="0"/>
                </a:lnTo>
                <a:lnTo>
                  <a:pt x="397" y="0"/>
                </a:lnTo>
                <a:lnTo>
                  <a:pt x="397" y="0"/>
                </a:lnTo>
                <a:lnTo>
                  <a:pt x="396" y="0"/>
                </a:lnTo>
                <a:lnTo>
                  <a:pt x="396" y="0"/>
                </a:lnTo>
                <a:lnTo>
                  <a:pt x="383" y="1"/>
                </a:lnTo>
                <a:lnTo>
                  <a:pt x="372" y="4"/>
                </a:lnTo>
                <a:lnTo>
                  <a:pt x="360" y="10"/>
                </a:lnTo>
                <a:lnTo>
                  <a:pt x="350" y="16"/>
                </a:lnTo>
                <a:lnTo>
                  <a:pt x="350" y="16"/>
                </a:lnTo>
                <a:lnTo>
                  <a:pt x="339" y="10"/>
                </a:lnTo>
                <a:lnTo>
                  <a:pt x="328" y="4"/>
                </a:lnTo>
                <a:lnTo>
                  <a:pt x="316" y="1"/>
                </a:lnTo>
                <a:lnTo>
                  <a:pt x="302" y="0"/>
                </a:lnTo>
                <a:lnTo>
                  <a:pt x="302" y="0"/>
                </a:lnTo>
                <a:lnTo>
                  <a:pt x="301" y="0"/>
                </a:lnTo>
                <a:lnTo>
                  <a:pt x="301" y="0"/>
                </a:lnTo>
                <a:lnTo>
                  <a:pt x="293" y="1"/>
                </a:lnTo>
                <a:lnTo>
                  <a:pt x="286" y="2"/>
                </a:lnTo>
                <a:lnTo>
                  <a:pt x="278" y="3"/>
                </a:lnTo>
                <a:lnTo>
                  <a:pt x="272" y="6"/>
                </a:lnTo>
                <a:lnTo>
                  <a:pt x="55" y="100"/>
                </a:lnTo>
                <a:lnTo>
                  <a:pt x="55" y="100"/>
                </a:lnTo>
                <a:lnTo>
                  <a:pt x="43" y="104"/>
                </a:lnTo>
                <a:lnTo>
                  <a:pt x="34" y="111"/>
                </a:lnTo>
                <a:lnTo>
                  <a:pt x="24" y="118"/>
                </a:lnTo>
                <a:lnTo>
                  <a:pt x="16" y="127"/>
                </a:lnTo>
                <a:lnTo>
                  <a:pt x="10" y="137"/>
                </a:lnTo>
                <a:lnTo>
                  <a:pt x="5" y="148"/>
                </a:lnTo>
                <a:lnTo>
                  <a:pt x="1" y="160"/>
                </a:lnTo>
                <a:lnTo>
                  <a:pt x="0" y="173"/>
                </a:lnTo>
                <a:lnTo>
                  <a:pt x="0" y="938"/>
                </a:lnTo>
                <a:lnTo>
                  <a:pt x="0" y="938"/>
                </a:lnTo>
                <a:lnTo>
                  <a:pt x="0" y="946"/>
                </a:lnTo>
                <a:lnTo>
                  <a:pt x="1" y="954"/>
                </a:lnTo>
                <a:lnTo>
                  <a:pt x="3" y="961"/>
                </a:lnTo>
                <a:lnTo>
                  <a:pt x="6" y="968"/>
                </a:lnTo>
                <a:lnTo>
                  <a:pt x="6" y="968"/>
                </a:lnTo>
                <a:lnTo>
                  <a:pt x="6" y="969"/>
                </a:lnTo>
                <a:lnTo>
                  <a:pt x="6" y="969"/>
                </a:lnTo>
                <a:lnTo>
                  <a:pt x="6" y="969"/>
                </a:lnTo>
                <a:lnTo>
                  <a:pt x="6" y="969"/>
                </a:lnTo>
                <a:lnTo>
                  <a:pt x="11" y="978"/>
                </a:lnTo>
                <a:lnTo>
                  <a:pt x="17" y="987"/>
                </a:lnTo>
                <a:lnTo>
                  <a:pt x="17" y="987"/>
                </a:lnTo>
                <a:lnTo>
                  <a:pt x="21" y="990"/>
                </a:lnTo>
                <a:lnTo>
                  <a:pt x="21" y="990"/>
                </a:lnTo>
                <a:lnTo>
                  <a:pt x="27" y="998"/>
                </a:lnTo>
                <a:lnTo>
                  <a:pt x="36" y="1004"/>
                </a:lnTo>
                <a:lnTo>
                  <a:pt x="36" y="1004"/>
                </a:lnTo>
                <a:lnTo>
                  <a:pt x="36" y="1004"/>
                </a:lnTo>
                <a:lnTo>
                  <a:pt x="36" y="1004"/>
                </a:lnTo>
                <a:lnTo>
                  <a:pt x="45" y="1010"/>
                </a:lnTo>
                <a:lnTo>
                  <a:pt x="55" y="1014"/>
                </a:lnTo>
                <a:lnTo>
                  <a:pt x="55" y="1014"/>
                </a:lnTo>
                <a:lnTo>
                  <a:pt x="58" y="1015"/>
                </a:lnTo>
                <a:lnTo>
                  <a:pt x="58" y="1015"/>
                </a:lnTo>
                <a:lnTo>
                  <a:pt x="69" y="1017"/>
                </a:lnTo>
                <a:lnTo>
                  <a:pt x="80" y="1018"/>
                </a:lnTo>
                <a:lnTo>
                  <a:pt x="80" y="1018"/>
                </a:lnTo>
                <a:lnTo>
                  <a:pt x="81" y="1017"/>
                </a:lnTo>
                <a:lnTo>
                  <a:pt x="81" y="1017"/>
                </a:lnTo>
                <a:lnTo>
                  <a:pt x="88" y="1017"/>
                </a:lnTo>
                <a:lnTo>
                  <a:pt x="96" y="1016"/>
                </a:lnTo>
                <a:lnTo>
                  <a:pt x="103" y="1014"/>
                </a:lnTo>
                <a:lnTo>
                  <a:pt x="111" y="1012"/>
                </a:lnTo>
                <a:lnTo>
                  <a:pt x="328" y="918"/>
                </a:lnTo>
                <a:lnTo>
                  <a:pt x="328" y="918"/>
                </a:lnTo>
                <a:lnTo>
                  <a:pt x="339" y="913"/>
                </a:lnTo>
                <a:lnTo>
                  <a:pt x="350" y="907"/>
                </a:lnTo>
                <a:lnTo>
                  <a:pt x="350" y="907"/>
                </a:lnTo>
                <a:lnTo>
                  <a:pt x="360" y="913"/>
                </a:lnTo>
                <a:lnTo>
                  <a:pt x="370" y="917"/>
                </a:lnTo>
                <a:lnTo>
                  <a:pt x="590" y="1012"/>
                </a:lnTo>
                <a:lnTo>
                  <a:pt x="590" y="1012"/>
                </a:lnTo>
                <a:lnTo>
                  <a:pt x="597" y="1014"/>
                </a:lnTo>
                <a:lnTo>
                  <a:pt x="604" y="1016"/>
                </a:lnTo>
                <a:lnTo>
                  <a:pt x="612" y="1017"/>
                </a:lnTo>
                <a:lnTo>
                  <a:pt x="619" y="1017"/>
                </a:lnTo>
                <a:lnTo>
                  <a:pt x="619" y="1017"/>
                </a:lnTo>
                <a:lnTo>
                  <a:pt x="620" y="1018"/>
                </a:lnTo>
                <a:lnTo>
                  <a:pt x="620" y="1018"/>
                </a:lnTo>
                <a:lnTo>
                  <a:pt x="631" y="1017"/>
                </a:lnTo>
                <a:lnTo>
                  <a:pt x="641" y="1015"/>
                </a:lnTo>
                <a:lnTo>
                  <a:pt x="641" y="1015"/>
                </a:lnTo>
                <a:lnTo>
                  <a:pt x="645" y="1013"/>
                </a:lnTo>
                <a:lnTo>
                  <a:pt x="645" y="1013"/>
                </a:lnTo>
                <a:lnTo>
                  <a:pt x="655" y="1010"/>
                </a:lnTo>
                <a:lnTo>
                  <a:pt x="663" y="1004"/>
                </a:lnTo>
                <a:lnTo>
                  <a:pt x="663" y="1004"/>
                </a:lnTo>
                <a:lnTo>
                  <a:pt x="664" y="1004"/>
                </a:lnTo>
                <a:lnTo>
                  <a:pt x="664" y="1004"/>
                </a:lnTo>
                <a:lnTo>
                  <a:pt x="668" y="1001"/>
                </a:lnTo>
                <a:lnTo>
                  <a:pt x="668" y="1001"/>
                </a:lnTo>
                <a:lnTo>
                  <a:pt x="672" y="1004"/>
                </a:lnTo>
                <a:lnTo>
                  <a:pt x="672" y="1004"/>
                </a:lnTo>
                <a:lnTo>
                  <a:pt x="672" y="1004"/>
                </a:lnTo>
                <a:lnTo>
                  <a:pt x="672" y="1004"/>
                </a:lnTo>
                <a:lnTo>
                  <a:pt x="682" y="1010"/>
                </a:lnTo>
                <a:lnTo>
                  <a:pt x="691" y="1014"/>
                </a:lnTo>
                <a:lnTo>
                  <a:pt x="691" y="1014"/>
                </a:lnTo>
                <a:lnTo>
                  <a:pt x="694" y="1015"/>
                </a:lnTo>
                <a:lnTo>
                  <a:pt x="694" y="1015"/>
                </a:lnTo>
                <a:lnTo>
                  <a:pt x="705" y="1017"/>
                </a:lnTo>
                <a:lnTo>
                  <a:pt x="716" y="1018"/>
                </a:lnTo>
                <a:lnTo>
                  <a:pt x="716" y="1018"/>
                </a:lnTo>
                <a:lnTo>
                  <a:pt x="717" y="1017"/>
                </a:lnTo>
                <a:lnTo>
                  <a:pt x="717" y="1017"/>
                </a:lnTo>
                <a:lnTo>
                  <a:pt x="725" y="1017"/>
                </a:lnTo>
                <a:lnTo>
                  <a:pt x="732" y="1016"/>
                </a:lnTo>
                <a:lnTo>
                  <a:pt x="740" y="1014"/>
                </a:lnTo>
                <a:lnTo>
                  <a:pt x="746" y="1012"/>
                </a:lnTo>
                <a:lnTo>
                  <a:pt x="963" y="918"/>
                </a:lnTo>
                <a:lnTo>
                  <a:pt x="963" y="918"/>
                </a:lnTo>
                <a:lnTo>
                  <a:pt x="975" y="914"/>
                </a:lnTo>
                <a:lnTo>
                  <a:pt x="984" y="908"/>
                </a:lnTo>
                <a:lnTo>
                  <a:pt x="994" y="900"/>
                </a:lnTo>
                <a:lnTo>
                  <a:pt x="1001" y="891"/>
                </a:lnTo>
                <a:lnTo>
                  <a:pt x="1008" y="881"/>
                </a:lnTo>
                <a:lnTo>
                  <a:pt x="1013" y="870"/>
                </a:lnTo>
                <a:lnTo>
                  <a:pt x="1016" y="857"/>
                </a:lnTo>
                <a:lnTo>
                  <a:pt x="1017" y="845"/>
                </a:lnTo>
                <a:lnTo>
                  <a:pt x="1017" y="79"/>
                </a:lnTo>
                <a:lnTo>
                  <a:pt x="1017" y="79"/>
                </a:lnTo>
                <a:lnTo>
                  <a:pt x="1017" y="72"/>
                </a:lnTo>
                <a:lnTo>
                  <a:pt x="1016" y="64"/>
                </a:lnTo>
                <a:lnTo>
                  <a:pt x="1014" y="57"/>
                </a:lnTo>
                <a:lnTo>
                  <a:pt x="1012" y="49"/>
                </a:lnTo>
                <a:lnTo>
                  <a:pt x="1012" y="49"/>
                </a:lnTo>
                <a:close/>
                <a:moveTo>
                  <a:pt x="305" y="858"/>
                </a:moveTo>
                <a:lnTo>
                  <a:pt x="86" y="953"/>
                </a:lnTo>
                <a:lnTo>
                  <a:pt x="86" y="953"/>
                </a:lnTo>
                <a:lnTo>
                  <a:pt x="83" y="954"/>
                </a:lnTo>
                <a:lnTo>
                  <a:pt x="80" y="954"/>
                </a:lnTo>
                <a:lnTo>
                  <a:pt x="73" y="953"/>
                </a:lnTo>
                <a:lnTo>
                  <a:pt x="68" y="950"/>
                </a:lnTo>
                <a:lnTo>
                  <a:pt x="67" y="947"/>
                </a:lnTo>
                <a:lnTo>
                  <a:pt x="65" y="944"/>
                </a:lnTo>
                <a:lnTo>
                  <a:pt x="65" y="944"/>
                </a:lnTo>
                <a:lnTo>
                  <a:pt x="64" y="938"/>
                </a:lnTo>
                <a:lnTo>
                  <a:pt x="64" y="174"/>
                </a:lnTo>
                <a:lnTo>
                  <a:pt x="64" y="174"/>
                </a:lnTo>
                <a:lnTo>
                  <a:pt x="65" y="170"/>
                </a:lnTo>
                <a:lnTo>
                  <a:pt x="67" y="165"/>
                </a:lnTo>
                <a:lnTo>
                  <a:pt x="71" y="162"/>
                </a:lnTo>
                <a:lnTo>
                  <a:pt x="78" y="159"/>
                </a:lnTo>
                <a:lnTo>
                  <a:pt x="296" y="64"/>
                </a:lnTo>
                <a:lnTo>
                  <a:pt x="296" y="64"/>
                </a:lnTo>
                <a:lnTo>
                  <a:pt x="300" y="64"/>
                </a:lnTo>
                <a:lnTo>
                  <a:pt x="302" y="63"/>
                </a:lnTo>
                <a:lnTo>
                  <a:pt x="308" y="64"/>
                </a:lnTo>
                <a:lnTo>
                  <a:pt x="314" y="69"/>
                </a:lnTo>
                <a:lnTo>
                  <a:pt x="316" y="71"/>
                </a:lnTo>
                <a:lnTo>
                  <a:pt x="317" y="73"/>
                </a:lnTo>
                <a:lnTo>
                  <a:pt x="317" y="73"/>
                </a:lnTo>
                <a:lnTo>
                  <a:pt x="318" y="79"/>
                </a:lnTo>
                <a:lnTo>
                  <a:pt x="318" y="843"/>
                </a:lnTo>
                <a:lnTo>
                  <a:pt x="318" y="843"/>
                </a:lnTo>
                <a:lnTo>
                  <a:pt x="317" y="849"/>
                </a:lnTo>
                <a:lnTo>
                  <a:pt x="315" y="853"/>
                </a:lnTo>
                <a:lnTo>
                  <a:pt x="310" y="856"/>
                </a:lnTo>
                <a:lnTo>
                  <a:pt x="305" y="858"/>
                </a:lnTo>
                <a:lnTo>
                  <a:pt x="305" y="858"/>
                </a:lnTo>
                <a:close/>
                <a:moveTo>
                  <a:pt x="637" y="938"/>
                </a:moveTo>
                <a:lnTo>
                  <a:pt x="637" y="938"/>
                </a:lnTo>
                <a:lnTo>
                  <a:pt x="634" y="944"/>
                </a:lnTo>
                <a:lnTo>
                  <a:pt x="634" y="944"/>
                </a:lnTo>
                <a:lnTo>
                  <a:pt x="633" y="947"/>
                </a:lnTo>
                <a:lnTo>
                  <a:pt x="631" y="950"/>
                </a:lnTo>
                <a:lnTo>
                  <a:pt x="626" y="953"/>
                </a:lnTo>
                <a:lnTo>
                  <a:pt x="626" y="953"/>
                </a:lnTo>
                <a:lnTo>
                  <a:pt x="620" y="954"/>
                </a:lnTo>
                <a:lnTo>
                  <a:pt x="620" y="954"/>
                </a:lnTo>
                <a:lnTo>
                  <a:pt x="615" y="953"/>
                </a:lnTo>
                <a:lnTo>
                  <a:pt x="393" y="858"/>
                </a:lnTo>
                <a:lnTo>
                  <a:pt x="393" y="858"/>
                </a:lnTo>
                <a:lnTo>
                  <a:pt x="389" y="856"/>
                </a:lnTo>
                <a:lnTo>
                  <a:pt x="384" y="853"/>
                </a:lnTo>
                <a:lnTo>
                  <a:pt x="382" y="849"/>
                </a:lnTo>
                <a:lnTo>
                  <a:pt x="381" y="845"/>
                </a:lnTo>
                <a:lnTo>
                  <a:pt x="381" y="79"/>
                </a:lnTo>
                <a:lnTo>
                  <a:pt x="381" y="79"/>
                </a:lnTo>
                <a:lnTo>
                  <a:pt x="383" y="73"/>
                </a:lnTo>
                <a:lnTo>
                  <a:pt x="383" y="73"/>
                </a:lnTo>
                <a:lnTo>
                  <a:pt x="384" y="71"/>
                </a:lnTo>
                <a:lnTo>
                  <a:pt x="387" y="68"/>
                </a:lnTo>
                <a:lnTo>
                  <a:pt x="390" y="65"/>
                </a:lnTo>
                <a:lnTo>
                  <a:pt x="392" y="64"/>
                </a:lnTo>
                <a:lnTo>
                  <a:pt x="392" y="64"/>
                </a:lnTo>
                <a:lnTo>
                  <a:pt x="397" y="63"/>
                </a:lnTo>
                <a:lnTo>
                  <a:pt x="397" y="63"/>
                </a:lnTo>
                <a:lnTo>
                  <a:pt x="404" y="64"/>
                </a:lnTo>
                <a:lnTo>
                  <a:pt x="625" y="160"/>
                </a:lnTo>
                <a:lnTo>
                  <a:pt x="625" y="160"/>
                </a:lnTo>
                <a:lnTo>
                  <a:pt x="630" y="162"/>
                </a:lnTo>
                <a:lnTo>
                  <a:pt x="633" y="165"/>
                </a:lnTo>
                <a:lnTo>
                  <a:pt x="635" y="170"/>
                </a:lnTo>
                <a:lnTo>
                  <a:pt x="637" y="173"/>
                </a:lnTo>
                <a:lnTo>
                  <a:pt x="637" y="938"/>
                </a:lnTo>
                <a:close/>
                <a:moveTo>
                  <a:pt x="940" y="858"/>
                </a:moveTo>
                <a:lnTo>
                  <a:pt x="721" y="953"/>
                </a:lnTo>
                <a:lnTo>
                  <a:pt x="721" y="953"/>
                </a:lnTo>
                <a:lnTo>
                  <a:pt x="719" y="954"/>
                </a:lnTo>
                <a:lnTo>
                  <a:pt x="716" y="954"/>
                </a:lnTo>
                <a:lnTo>
                  <a:pt x="709" y="953"/>
                </a:lnTo>
                <a:lnTo>
                  <a:pt x="704" y="950"/>
                </a:lnTo>
                <a:lnTo>
                  <a:pt x="702" y="947"/>
                </a:lnTo>
                <a:lnTo>
                  <a:pt x="701" y="944"/>
                </a:lnTo>
                <a:lnTo>
                  <a:pt x="701" y="944"/>
                </a:lnTo>
                <a:lnTo>
                  <a:pt x="700" y="938"/>
                </a:lnTo>
                <a:lnTo>
                  <a:pt x="700" y="174"/>
                </a:lnTo>
                <a:lnTo>
                  <a:pt x="700" y="174"/>
                </a:lnTo>
                <a:lnTo>
                  <a:pt x="701" y="170"/>
                </a:lnTo>
                <a:lnTo>
                  <a:pt x="703" y="165"/>
                </a:lnTo>
                <a:lnTo>
                  <a:pt x="707" y="162"/>
                </a:lnTo>
                <a:lnTo>
                  <a:pt x="713" y="159"/>
                </a:lnTo>
                <a:lnTo>
                  <a:pt x="933" y="64"/>
                </a:lnTo>
                <a:lnTo>
                  <a:pt x="933" y="64"/>
                </a:lnTo>
                <a:lnTo>
                  <a:pt x="935" y="64"/>
                </a:lnTo>
                <a:lnTo>
                  <a:pt x="938" y="63"/>
                </a:lnTo>
                <a:lnTo>
                  <a:pt x="944" y="64"/>
                </a:lnTo>
                <a:lnTo>
                  <a:pt x="950" y="69"/>
                </a:lnTo>
                <a:lnTo>
                  <a:pt x="951" y="71"/>
                </a:lnTo>
                <a:lnTo>
                  <a:pt x="953" y="73"/>
                </a:lnTo>
                <a:lnTo>
                  <a:pt x="953" y="73"/>
                </a:lnTo>
                <a:lnTo>
                  <a:pt x="954" y="79"/>
                </a:lnTo>
                <a:lnTo>
                  <a:pt x="954" y="843"/>
                </a:lnTo>
                <a:lnTo>
                  <a:pt x="954" y="843"/>
                </a:lnTo>
                <a:lnTo>
                  <a:pt x="953" y="849"/>
                </a:lnTo>
                <a:lnTo>
                  <a:pt x="951" y="853"/>
                </a:lnTo>
                <a:lnTo>
                  <a:pt x="947" y="856"/>
                </a:lnTo>
                <a:lnTo>
                  <a:pt x="940" y="858"/>
                </a:lnTo>
                <a:lnTo>
                  <a:pt x="940" y="85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2"/>
              </a:solidFill>
              <a:cs typeface="+mn-ea"/>
              <a:sym typeface="+mn-lt"/>
            </a:endParaRPr>
          </a:p>
        </p:txBody>
      </p:sp>
      <p:sp>
        <p:nvSpPr>
          <p:cNvPr id="4" name="椭圆 3"/>
          <p:cNvSpPr/>
          <p:nvPr/>
        </p:nvSpPr>
        <p:spPr>
          <a:xfrm>
            <a:off x="9291340" y="1979620"/>
            <a:ext cx="828000" cy="828000"/>
          </a:xfrm>
          <a:prstGeom prst="ellipse">
            <a:avLst/>
          </a:prstGeom>
          <a:solidFill>
            <a:srgbClr val="1D4251"/>
          </a:solidFill>
          <a:ln>
            <a:noFill/>
          </a:ln>
        </p:spPr>
        <p:txBody>
          <a:bodyPr anchor="ctr"/>
          <a:lstStyle/>
          <a:p>
            <a:pPr algn="ctr"/>
            <a:endParaRPr lang="zh-CN" altLang="en-US">
              <a:solidFill>
                <a:schemeClr val="tx1"/>
              </a:solidFill>
              <a:cs typeface="+mn-ea"/>
              <a:sym typeface="+mn-lt"/>
            </a:endParaRPr>
          </a:p>
        </p:txBody>
      </p:sp>
      <p:sp>
        <p:nvSpPr>
          <p:cNvPr id="5" name="Freeform 37"/>
          <p:cNvSpPr>
            <a:spLocks/>
          </p:cNvSpPr>
          <p:nvPr/>
        </p:nvSpPr>
        <p:spPr bwMode="auto">
          <a:xfrm>
            <a:off x="9544209" y="2231695"/>
            <a:ext cx="322263" cy="323850"/>
          </a:xfrm>
          <a:custGeom>
            <a:avLst/>
            <a:gdLst>
              <a:gd name="T0" fmla="*/ 912 w 1018"/>
              <a:gd name="T1" fmla="*/ 322 h 1018"/>
              <a:gd name="T2" fmla="*/ 779 w 1018"/>
              <a:gd name="T3" fmla="*/ 156 h 1018"/>
              <a:gd name="T4" fmla="*/ 582 w 1018"/>
              <a:gd name="T5" fmla="*/ 70 h 1018"/>
              <a:gd name="T6" fmla="*/ 515 w 1018"/>
              <a:gd name="T7" fmla="*/ 1 h 1018"/>
              <a:gd name="T8" fmla="*/ 478 w 1018"/>
              <a:gd name="T9" fmla="*/ 65 h 1018"/>
              <a:gd name="T10" fmla="*/ 288 w 1018"/>
              <a:gd name="T11" fmla="*/ 123 h 1018"/>
              <a:gd name="T12" fmla="*/ 133 w 1018"/>
              <a:gd name="T13" fmla="*/ 270 h 1018"/>
              <a:gd name="T14" fmla="*/ 66 w 1018"/>
              <a:gd name="T15" fmla="*/ 477 h 1018"/>
              <a:gd name="T16" fmla="*/ 0 w 1018"/>
              <a:gd name="T17" fmla="*/ 509 h 1018"/>
              <a:gd name="T18" fmla="*/ 68 w 1018"/>
              <a:gd name="T19" fmla="*/ 561 h 1018"/>
              <a:gd name="T20" fmla="*/ 145 w 1018"/>
              <a:gd name="T21" fmla="*/ 764 h 1018"/>
              <a:gd name="T22" fmla="*/ 305 w 1018"/>
              <a:gd name="T23" fmla="*/ 903 h 1018"/>
              <a:gd name="T24" fmla="*/ 478 w 1018"/>
              <a:gd name="T25" fmla="*/ 986 h 1018"/>
              <a:gd name="T26" fmla="*/ 522 w 1018"/>
              <a:gd name="T27" fmla="*/ 1015 h 1018"/>
              <a:gd name="T28" fmla="*/ 601 w 1018"/>
              <a:gd name="T29" fmla="*/ 944 h 1018"/>
              <a:gd name="T30" fmla="*/ 795 w 1018"/>
              <a:gd name="T31" fmla="*/ 850 h 1018"/>
              <a:gd name="T32" fmla="*/ 921 w 1018"/>
              <a:gd name="T33" fmla="*/ 678 h 1018"/>
              <a:gd name="T34" fmla="*/ 998 w 1018"/>
              <a:gd name="T35" fmla="*/ 539 h 1018"/>
              <a:gd name="T36" fmla="*/ 1009 w 1018"/>
              <a:gd name="T37" fmla="*/ 486 h 1018"/>
              <a:gd name="T38" fmla="*/ 881 w 1018"/>
              <a:gd name="T39" fmla="*/ 591 h 1018"/>
              <a:gd name="T40" fmla="*/ 800 w 1018"/>
              <a:gd name="T41" fmla="*/ 754 h 1018"/>
              <a:gd name="T42" fmla="*/ 656 w 1018"/>
              <a:gd name="T43" fmla="*/ 860 h 1018"/>
              <a:gd name="T44" fmla="*/ 539 w 1018"/>
              <a:gd name="T45" fmla="*/ 814 h 1018"/>
              <a:gd name="T46" fmla="*/ 486 w 1018"/>
              <a:gd name="T47" fmla="*/ 805 h 1018"/>
              <a:gd name="T48" fmla="*/ 394 w 1018"/>
              <a:gd name="T49" fmla="*/ 872 h 1018"/>
              <a:gd name="T50" fmla="*/ 239 w 1018"/>
              <a:gd name="T51" fmla="*/ 778 h 1018"/>
              <a:gd name="T52" fmla="*/ 145 w 1018"/>
              <a:gd name="T53" fmla="*/ 624 h 1018"/>
              <a:gd name="T54" fmla="*/ 214 w 1018"/>
              <a:gd name="T55" fmla="*/ 531 h 1018"/>
              <a:gd name="T56" fmla="*/ 203 w 1018"/>
              <a:gd name="T57" fmla="*/ 480 h 1018"/>
              <a:gd name="T58" fmla="*/ 157 w 1018"/>
              <a:gd name="T59" fmla="*/ 362 h 1018"/>
              <a:gd name="T60" fmla="*/ 264 w 1018"/>
              <a:gd name="T61" fmla="*/ 217 h 1018"/>
              <a:gd name="T62" fmla="*/ 426 w 1018"/>
              <a:gd name="T63" fmla="*/ 136 h 1018"/>
              <a:gd name="T64" fmla="*/ 497 w 1018"/>
              <a:gd name="T65" fmla="*/ 220 h 1018"/>
              <a:gd name="T66" fmla="*/ 541 w 1018"/>
              <a:gd name="T67" fmla="*/ 191 h 1018"/>
              <a:gd name="T68" fmla="*/ 686 w 1018"/>
              <a:gd name="T69" fmla="*/ 171 h 1018"/>
              <a:gd name="T70" fmla="*/ 821 w 1018"/>
              <a:gd name="T71" fmla="*/ 290 h 1018"/>
              <a:gd name="T72" fmla="*/ 887 w 1018"/>
              <a:gd name="T73" fmla="*/ 460 h 1018"/>
              <a:gd name="T74" fmla="*/ 795 w 1018"/>
              <a:gd name="T75" fmla="*/ 509 h 1018"/>
              <a:gd name="T76" fmla="*/ 604 w 1018"/>
              <a:gd name="T77" fmla="*/ 509 h 1018"/>
              <a:gd name="T78" fmla="*/ 562 w 1018"/>
              <a:gd name="T79" fmla="*/ 430 h 1018"/>
              <a:gd name="T80" fmla="*/ 472 w 1018"/>
              <a:gd name="T81" fmla="*/ 421 h 1018"/>
              <a:gd name="T82" fmla="*/ 414 w 1018"/>
              <a:gd name="T83" fmla="*/ 499 h 1018"/>
              <a:gd name="T84" fmla="*/ 449 w 1018"/>
              <a:gd name="T85" fmla="*/ 583 h 1018"/>
              <a:gd name="T86" fmla="*/ 538 w 1018"/>
              <a:gd name="T87" fmla="*/ 600 h 1018"/>
              <a:gd name="T88" fmla="*/ 602 w 1018"/>
              <a:gd name="T89" fmla="*/ 528 h 1018"/>
              <a:gd name="T90" fmla="*/ 497 w 1018"/>
              <a:gd name="T91" fmla="*/ 480 h 1018"/>
              <a:gd name="T92" fmla="*/ 541 w 1018"/>
              <a:gd name="T93" fmla="*/ 509 h 1018"/>
              <a:gd name="T94" fmla="*/ 502 w 1018"/>
              <a:gd name="T95" fmla="*/ 540 h 1018"/>
              <a:gd name="T96" fmla="*/ 540 w 1018"/>
              <a:gd name="T97" fmla="*/ 311 h 1018"/>
              <a:gd name="T98" fmla="*/ 443 w 1018"/>
              <a:gd name="T99" fmla="*/ 296 h 1018"/>
              <a:gd name="T100" fmla="*/ 291 w 1018"/>
              <a:gd name="T101" fmla="*/ 463 h 1018"/>
              <a:gd name="T102" fmla="*/ 318 w 1018"/>
              <a:gd name="T103" fmla="*/ 541 h 1018"/>
              <a:gd name="T104" fmla="*/ 351 w 1018"/>
              <a:gd name="T105" fmla="*/ 492 h 1018"/>
              <a:gd name="T106" fmla="*/ 447 w 1018"/>
              <a:gd name="T107" fmla="*/ 363 h 1018"/>
              <a:gd name="T108" fmla="*/ 539 w 1018"/>
              <a:gd name="T109" fmla="*/ 330 h 1018"/>
              <a:gd name="T110" fmla="*/ 671 w 1018"/>
              <a:gd name="T111" fmla="*/ 497 h 1018"/>
              <a:gd name="T112" fmla="*/ 621 w 1018"/>
              <a:gd name="T113" fmla="*/ 621 h 1018"/>
              <a:gd name="T114" fmla="*/ 497 w 1018"/>
              <a:gd name="T115" fmla="*/ 671 h 1018"/>
              <a:gd name="T116" fmla="*/ 486 w 1018"/>
              <a:gd name="T117" fmla="*/ 722 h 1018"/>
              <a:gd name="T118" fmla="*/ 633 w 1018"/>
              <a:gd name="T119" fmla="*/ 693 h 1018"/>
              <a:gd name="T120" fmla="*/ 732 w 1018"/>
              <a:gd name="T121" fmla="*/ 509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18" h="1018">
                <a:moveTo>
                  <a:pt x="986" y="477"/>
                </a:moveTo>
                <a:lnTo>
                  <a:pt x="953" y="477"/>
                </a:lnTo>
                <a:lnTo>
                  <a:pt x="953" y="477"/>
                </a:lnTo>
                <a:lnTo>
                  <a:pt x="951" y="456"/>
                </a:lnTo>
                <a:lnTo>
                  <a:pt x="947" y="437"/>
                </a:lnTo>
                <a:lnTo>
                  <a:pt x="944" y="416"/>
                </a:lnTo>
                <a:lnTo>
                  <a:pt x="939" y="397"/>
                </a:lnTo>
                <a:lnTo>
                  <a:pt x="934" y="378"/>
                </a:lnTo>
                <a:lnTo>
                  <a:pt x="927" y="358"/>
                </a:lnTo>
                <a:lnTo>
                  <a:pt x="921" y="340"/>
                </a:lnTo>
                <a:lnTo>
                  <a:pt x="912" y="322"/>
                </a:lnTo>
                <a:lnTo>
                  <a:pt x="903" y="305"/>
                </a:lnTo>
                <a:lnTo>
                  <a:pt x="895" y="288"/>
                </a:lnTo>
                <a:lnTo>
                  <a:pt x="884" y="270"/>
                </a:lnTo>
                <a:lnTo>
                  <a:pt x="873" y="254"/>
                </a:lnTo>
                <a:lnTo>
                  <a:pt x="862" y="238"/>
                </a:lnTo>
                <a:lnTo>
                  <a:pt x="850" y="223"/>
                </a:lnTo>
                <a:lnTo>
                  <a:pt x="837" y="208"/>
                </a:lnTo>
                <a:lnTo>
                  <a:pt x="823" y="194"/>
                </a:lnTo>
                <a:lnTo>
                  <a:pt x="809" y="181"/>
                </a:lnTo>
                <a:lnTo>
                  <a:pt x="795" y="168"/>
                </a:lnTo>
                <a:lnTo>
                  <a:pt x="779" y="156"/>
                </a:lnTo>
                <a:lnTo>
                  <a:pt x="764" y="145"/>
                </a:lnTo>
                <a:lnTo>
                  <a:pt x="748" y="133"/>
                </a:lnTo>
                <a:lnTo>
                  <a:pt x="731" y="123"/>
                </a:lnTo>
                <a:lnTo>
                  <a:pt x="714" y="114"/>
                </a:lnTo>
                <a:lnTo>
                  <a:pt x="695" y="105"/>
                </a:lnTo>
                <a:lnTo>
                  <a:pt x="678" y="98"/>
                </a:lnTo>
                <a:lnTo>
                  <a:pt x="659" y="90"/>
                </a:lnTo>
                <a:lnTo>
                  <a:pt x="641" y="84"/>
                </a:lnTo>
                <a:lnTo>
                  <a:pt x="621" y="78"/>
                </a:lnTo>
                <a:lnTo>
                  <a:pt x="601" y="74"/>
                </a:lnTo>
                <a:lnTo>
                  <a:pt x="582" y="70"/>
                </a:lnTo>
                <a:lnTo>
                  <a:pt x="561" y="68"/>
                </a:lnTo>
                <a:lnTo>
                  <a:pt x="541" y="65"/>
                </a:lnTo>
                <a:lnTo>
                  <a:pt x="541" y="32"/>
                </a:lnTo>
                <a:lnTo>
                  <a:pt x="541" y="32"/>
                </a:lnTo>
                <a:lnTo>
                  <a:pt x="540" y="26"/>
                </a:lnTo>
                <a:lnTo>
                  <a:pt x="539" y="19"/>
                </a:lnTo>
                <a:lnTo>
                  <a:pt x="535" y="14"/>
                </a:lnTo>
                <a:lnTo>
                  <a:pt x="531" y="10"/>
                </a:lnTo>
                <a:lnTo>
                  <a:pt x="527" y="5"/>
                </a:lnTo>
                <a:lnTo>
                  <a:pt x="522" y="2"/>
                </a:lnTo>
                <a:lnTo>
                  <a:pt x="515" y="1"/>
                </a:lnTo>
                <a:lnTo>
                  <a:pt x="509" y="0"/>
                </a:lnTo>
                <a:lnTo>
                  <a:pt x="509" y="0"/>
                </a:lnTo>
                <a:lnTo>
                  <a:pt x="502" y="1"/>
                </a:lnTo>
                <a:lnTo>
                  <a:pt x="497" y="2"/>
                </a:lnTo>
                <a:lnTo>
                  <a:pt x="491" y="5"/>
                </a:lnTo>
                <a:lnTo>
                  <a:pt x="486" y="10"/>
                </a:lnTo>
                <a:lnTo>
                  <a:pt x="483" y="14"/>
                </a:lnTo>
                <a:lnTo>
                  <a:pt x="480" y="19"/>
                </a:lnTo>
                <a:lnTo>
                  <a:pt x="478" y="26"/>
                </a:lnTo>
                <a:lnTo>
                  <a:pt x="478" y="32"/>
                </a:lnTo>
                <a:lnTo>
                  <a:pt x="478" y="65"/>
                </a:lnTo>
                <a:lnTo>
                  <a:pt x="478" y="65"/>
                </a:lnTo>
                <a:lnTo>
                  <a:pt x="457" y="68"/>
                </a:lnTo>
                <a:lnTo>
                  <a:pt x="437" y="70"/>
                </a:lnTo>
                <a:lnTo>
                  <a:pt x="416" y="74"/>
                </a:lnTo>
                <a:lnTo>
                  <a:pt x="397" y="78"/>
                </a:lnTo>
                <a:lnTo>
                  <a:pt x="378" y="84"/>
                </a:lnTo>
                <a:lnTo>
                  <a:pt x="358" y="90"/>
                </a:lnTo>
                <a:lnTo>
                  <a:pt x="340" y="98"/>
                </a:lnTo>
                <a:lnTo>
                  <a:pt x="322" y="105"/>
                </a:lnTo>
                <a:lnTo>
                  <a:pt x="305" y="114"/>
                </a:lnTo>
                <a:lnTo>
                  <a:pt x="288" y="123"/>
                </a:lnTo>
                <a:lnTo>
                  <a:pt x="270" y="133"/>
                </a:lnTo>
                <a:lnTo>
                  <a:pt x="254" y="145"/>
                </a:lnTo>
                <a:lnTo>
                  <a:pt x="238" y="156"/>
                </a:lnTo>
                <a:lnTo>
                  <a:pt x="223" y="168"/>
                </a:lnTo>
                <a:lnTo>
                  <a:pt x="208" y="181"/>
                </a:lnTo>
                <a:lnTo>
                  <a:pt x="194" y="194"/>
                </a:lnTo>
                <a:lnTo>
                  <a:pt x="181" y="208"/>
                </a:lnTo>
                <a:lnTo>
                  <a:pt x="169" y="223"/>
                </a:lnTo>
                <a:lnTo>
                  <a:pt x="156" y="238"/>
                </a:lnTo>
                <a:lnTo>
                  <a:pt x="145" y="254"/>
                </a:lnTo>
                <a:lnTo>
                  <a:pt x="133" y="270"/>
                </a:lnTo>
                <a:lnTo>
                  <a:pt x="123" y="288"/>
                </a:lnTo>
                <a:lnTo>
                  <a:pt x="114" y="305"/>
                </a:lnTo>
                <a:lnTo>
                  <a:pt x="105" y="322"/>
                </a:lnTo>
                <a:lnTo>
                  <a:pt x="98" y="340"/>
                </a:lnTo>
                <a:lnTo>
                  <a:pt x="90" y="358"/>
                </a:lnTo>
                <a:lnTo>
                  <a:pt x="84" y="378"/>
                </a:lnTo>
                <a:lnTo>
                  <a:pt x="78" y="397"/>
                </a:lnTo>
                <a:lnTo>
                  <a:pt x="74" y="416"/>
                </a:lnTo>
                <a:lnTo>
                  <a:pt x="70" y="437"/>
                </a:lnTo>
                <a:lnTo>
                  <a:pt x="68" y="456"/>
                </a:lnTo>
                <a:lnTo>
                  <a:pt x="66" y="477"/>
                </a:lnTo>
                <a:lnTo>
                  <a:pt x="32" y="477"/>
                </a:lnTo>
                <a:lnTo>
                  <a:pt x="32" y="477"/>
                </a:lnTo>
                <a:lnTo>
                  <a:pt x="26" y="477"/>
                </a:lnTo>
                <a:lnTo>
                  <a:pt x="19" y="480"/>
                </a:lnTo>
                <a:lnTo>
                  <a:pt x="14" y="483"/>
                </a:lnTo>
                <a:lnTo>
                  <a:pt x="10" y="486"/>
                </a:lnTo>
                <a:lnTo>
                  <a:pt x="5" y="491"/>
                </a:lnTo>
                <a:lnTo>
                  <a:pt x="2" y="497"/>
                </a:lnTo>
                <a:lnTo>
                  <a:pt x="1" y="502"/>
                </a:lnTo>
                <a:lnTo>
                  <a:pt x="0" y="509"/>
                </a:lnTo>
                <a:lnTo>
                  <a:pt x="0" y="509"/>
                </a:lnTo>
                <a:lnTo>
                  <a:pt x="1" y="515"/>
                </a:lnTo>
                <a:lnTo>
                  <a:pt x="2" y="521"/>
                </a:lnTo>
                <a:lnTo>
                  <a:pt x="5" y="527"/>
                </a:lnTo>
                <a:lnTo>
                  <a:pt x="10" y="531"/>
                </a:lnTo>
                <a:lnTo>
                  <a:pt x="14" y="535"/>
                </a:lnTo>
                <a:lnTo>
                  <a:pt x="19" y="539"/>
                </a:lnTo>
                <a:lnTo>
                  <a:pt x="26" y="540"/>
                </a:lnTo>
                <a:lnTo>
                  <a:pt x="32" y="541"/>
                </a:lnTo>
                <a:lnTo>
                  <a:pt x="66" y="541"/>
                </a:lnTo>
                <a:lnTo>
                  <a:pt x="66" y="541"/>
                </a:lnTo>
                <a:lnTo>
                  <a:pt x="68" y="561"/>
                </a:lnTo>
                <a:lnTo>
                  <a:pt x="70" y="582"/>
                </a:lnTo>
                <a:lnTo>
                  <a:pt x="74" y="601"/>
                </a:lnTo>
                <a:lnTo>
                  <a:pt x="78" y="621"/>
                </a:lnTo>
                <a:lnTo>
                  <a:pt x="84" y="641"/>
                </a:lnTo>
                <a:lnTo>
                  <a:pt x="90" y="659"/>
                </a:lnTo>
                <a:lnTo>
                  <a:pt x="98" y="678"/>
                </a:lnTo>
                <a:lnTo>
                  <a:pt x="105" y="695"/>
                </a:lnTo>
                <a:lnTo>
                  <a:pt x="114" y="713"/>
                </a:lnTo>
                <a:lnTo>
                  <a:pt x="123" y="731"/>
                </a:lnTo>
                <a:lnTo>
                  <a:pt x="133" y="748"/>
                </a:lnTo>
                <a:lnTo>
                  <a:pt x="145" y="764"/>
                </a:lnTo>
                <a:lnTo>
                  <a:pt x="156" y="779"/>
                </a:lnTo>
                <a:lnTo>
                  <a:pt x="169" y="795"/>
                </a:lnTo>
                <a:lnTo>
                  <a:pt x="181" y="809"/>
                </a:lnTo>
                <a:lnTo>
                  <a:pt x="194" y="823"/>
                </a:lnTo>
                <a:lnTo>
                  <a:pt x="208" y="837"/>
                </a:lnTo>
                <a:lnTo>
                  <a:pt x="223" y="850"/>
                </a:lnTo>
                <a:lnTo>
                  <a:pt x="238" y="862"/>
                </a:lnTo>
                <a:lnTo>
                  <a:pt x="254" y="873"/>
                </a:lnTo>
                <a:lnTo>
                  <a:pt x="270" y="884"/>
                </a:lnTo>
                <a:lnTo>
                  <a:pt x="288" y="895"/>
                </a:lnTo>
                <a:lnTo>
                  <a:pt x="305" y="903"/>
                </a:lnTo>
                <a:lnTo>
                  <a:pt x="322" y="912"/>
                </a:lnTo>
                <a:lnTo>
                  <a:pt x="340" y="921"/>
                </a:lnTo>
                <a:lnTo>
                  <a:pt x="358" y="927"/>
                </a:lnTo>
                <a:lnTo>
                  <a:pt x="378" y="933"/>
                </a:lnTo>
                <a:lnTo>
                  <a:pt x="397" y="939"/>
                </a:lnTo>
                <a:lnTo>
                  <a:pt x="416" y="944"/>
                </a:lnTo>
                <a:lnTo>
                  <a:pt x="437" y="947"/>
                </a:lnTo>
                <a:lnTo>
                  <a:pt x="457" y="951"/>
                </a:lnTo>
                <a:lnTo>
                  <a:pt x="478" y="953"/>
                </a:lnTo>
                <a:lnTo>
                  <a:pt x="478" y="986"/>
                </a:lnTo>
                <a:lnTo>
                  <a:pt x="478" y="986"/>
                </a:lnTo>
                <a:lnTo>
                  <a:pt x="478" y="992"/>
                </a:lnTo>
                <a:lnTo>
                  <a:pt x="480" y="998"/>
                </a:lnTo>
                <a:lnTo>
                  <a:pt x="483" y="1003"/>
                </a:lnTo>
                <a:lnTo>
                  <a:pt x="486" y="1009"/>
                </a:lnTo>
                <a:lnTo>
                  <a:pt x="491" y="1012"/>
                </a:lnTo>
                <a:lnTo>
                  <a:pt x="497" y="1015"/>
                </a:lnTo>
                <a:lnTo>
                  <a:pt x="502" y="1017"/>
                </a:lnTo>
                <a:lnTo>
                  <a:pt x="509" y="1018"/>
                </a:lnTo>
                <a:lnTo>
                  <a:pt x="509" y="1018"/>
                </a:lnTo>
                <a:lnTo>
                  <a:pt x="515" y="1017"/>
                </a:lnTo>
                <a:lnTo>
                  <a:pt x="522" y="1015"/>
                </a:lnTo>
                <a:lnTo>
                  <a:pt x="527" y="1012"/>
                </a:lnTo>
                <a:lnTo>
                  <a:pt x="531" y="1009"/>
                </a:lnTo>
                <a:lnTo>
                  <a:pt x="535" y="1003"/>
                </a:lnTo>
                <a:lnTo>
                  <a:pt x="539" y="998"/>
                </a:lnTo>
                <a:lnTo>
                  <a:pt x="540" y="992"/>
                </a:lnTo>
                <a:lnTo>
                  <a:pt x="541" y="986"/>
                </a:lnTo>
                <a:lnTo>
                  <a:pt x="541" y="953"/>
                </a:lnTo>
                <a:lnTo>
                  <a:pt x="541" y="953"/>
                </a:lnTo>
                <a:lnTo>
                  <a:pt x="561" y="951"/>
                </a:lnTo>
                <a:lnTo>
                  <a:pt x="582" y="947"/>
                </a:lnTo>
                <a:lnTo>
                  <a:pt x="601" y="944"/>
                </a:lnTo>
                <a:lnTo>
                  <a:pt x="621" y="939"/>
                </a:lnTo>
                <a:lnTo>
                  <a:pt x="641" y="933"/>
                </a:lnTo>
                <a:lnTo>
                  <a:pt x="659" y="927"/>
                </a:lnTo>
                <a:lnTo>
                  <a:pt x="678" y="921"/>
                </a:lnTo>
                <a:lnTo>
                  <a:pt x="695" y="912"/>
                </a:lnTo>
                <a:lnTo>
                  <a:pt x="714" y="903"/>
                </a:lnTo>
                <a:lnTo>
                  <a:pt x="731" y="895"/>
                </a:lnTo>
                <a:lnTo>
                  <a:pt x="748" y="884"/>
                </a:lnTo>
                <a:lnTo>
                  <a:pt x="764" y="873"/>
                </a:lnTo>
                <a:lnTo>
                  <a:pt x="779" y="862"/>
                </a:lnTo>
                <a:lnTo>
                  <a:pt x="795" y="850"/>
                </a:lnTo>
                <a:lnTo>
                  <a:pt x="809" y="837"/>
                </a:lnTo>
                <a:lnTo>
                  <a:pt x="823" y="823"/>
                </a:lnTo>
                <a:lnTo>
                  <a:pt x="837" y="809"/>
                </a:lnTo>
                <a:lnTo>
                  <a:pt x="850" y="795"/>
                </a:lnTo>
                <a:lnTo>
                  <a:pt x="862" y="779"/>
                </a:lnTo>
                <a:lnTo>
                  <a:pt x="873" y="764"/>
                </a:lnTo>
                <a:lnTo>
                  <a:pt x="884" y="748"/>
                </a:lnTo>
                <a:lnTo>
                  <a:pt x="895" y="731"/>
                </a:lnTo>
                <a:lnTo>
                  <a:pt x="903" y="713"/>
                </a:lnTo>
                <a:lnTo>
                  <a:pt x="912" y="695"/>
                </a:lnTo>
                <a:lnTo>
                  <a:pt x="921" y="678"/>
                </a:lnTo>
                <a:lnTo>
                  <a:pt x="927" y="659"/>
                </a:lnTo>
                <a:lnTo>
                  <a:pt x="934" y="641"/>
                </a:lnTo>
                <a:lnTo>
                  <a:pt x="939" y="621"/>
                </a:lnTo>
                <a:lnTo>
                  <a:pt x="944" y="601"/>
                </a:lnTo>
                <a:lnTo>
                  <a:pt x="947" y="582"/>
                </a:lnTo>
                <a:lnTo>
                  <a:pt x="951" y="561"/>
                </a:lnTo>
                <a:lnTo>
                  <a:pt x="953" y="541"/>
                </a:lnTo>
                <a:lnTo>
                  <a:pt x="986" y="541"/>
                </a:lnTo>
                <a:lnTo>
                  <a:pt x="986" y="541"/>
                </a:lnTo>
                <a:lnTo>
                  <a:pt x="993" y="540"/>
                </a:lnTo>
                <a:lnTo>
                  <a:pt x="998" y="539"/>
                </a:lnTo>
                <a:lnTo>
                  <a:pt x="1003" y="535"/>
                </a:lnTo>
                <a:lnTo>
                  <a:pt x="1009" y="531"/>
                </a:lnTo>
                <a:lnTo>
                  <a:pt x="1012" y="527"/>
                </a:lnTo>
                <a:lnTo>
                  <a:pt x="1015" y="521"/>
                </a:lnTo>
                <a:lnTo>
                  <a:pt x="1017" y="515"/>
                </a:lnTo>
                <a:lnTo>
                  <a:pt x="1018" y="509"/>
                </a:lnTo>
                <a:lnTo>
                  <a:pt x="1018" y="509"/>
                </a:lnTo>
                <a:lnTo>
                  <a:pt x="1017" y="502"/>
                </a:lnTo>
                <a:lnTo>
                  <a:pt x="1015" y="497"/>
                </a:lnTo>
                <a:lnTo>
                  <a:pt x="1012" y="491"/>
                </a:lnTo>
                <a:lnTo>
                  <a:pt x="1009" y="486"/>
                </a:lnTo>
                <a:lnTo>
                  <a:pt x="1003" y="483"/>
                </a:lnTo>
                <a:lnTo>
                  <a:pt x="998" y="480"/>
                </a:lnTo>
                <a:lnTo>
                  <a:pt x="993" y="477"/>
                </a:lnTo>
                <a:lnTo>
                  <a:pt x="986" y="477"/>
                </a:lnTo>
                <a:lnTo>
                  <a:pt x="986" y="477"/>
                </a:lnTo>
                <a:close/>
                <a:moveTo>
                  <a:pt x="827" y="541"/>
                </a:moveTo>
                <a:lnTo>
                  <a:pt x="888" y="541"/>
                </a:lnTo>
                <a:lnTo>
                  <a:pt x="888" y="541"/>
                </a:lnTo>
                <a:lnTo>
                  <a:pt x="887" y="558"/>
                </a:lnTo>
                <a:lnTo>
                  <a:pt x="884" y="575"/>
                </a:lnTo>
                <a:lnTo>
                  <a:pt x="881" y="591"/>
                </a:lnTo>
                <a:lnTo>
                  <a:pt x="877" y="608"/>
                </a:lnTo>
                <a:lnTo>
                  <a:pt x="872" y="624"/>
                </a:lnTo>
                <a:lnTo>
                  <a:pt x="867" y="641"/>
                </a:lnTo>
                <a:lnTo>
                  <a:pt x="861" y="656"/>
                </a:lnTo>
                <a:lnTo>
                  <a:pt x="854" y="671"/>
                </a:lnTo>
                <a:lnTo>
                  <a:pt x="847" y="686"/>
                </a:lnTo>
                <a:lnTo>
                  <a:pt x="839" y="701"/>
                </a:lnTo>
                <a:lnTo>
                  <a:pt x="831" y="715"/>
                </a:lnTo>
                <a:lnTo>
                  <a:pt x="821" y="729"/>
                </a:lnTo>
                <a:lnTo>
                  <a:pt x="811" y="741"/>
                </a:lnTo>
                <a:lnTo>
                  <a:pt x="800" y="754"/>
                </a:lnTo>
                <a:lnTo>
                  <a:pt x="790" y="766"/>
                </a:lnTo>
                <a:lnTo>
                  <a:pt x="778" y="778"/>
                </a:lnTo>
                <a:lnTo>
                  <a:pt x="766" y="790"/>
                </a:lnTo>
                <a:lnTo>
                  <a:pt x="754" y="800"/>
                </a:lnTo>
                <a:lnTo>
                  <a:pt x="741" y="811"/>
                </a:lnTo>
                <a:lnTo>
                  <a:pt x="729" y="821"/>
                </a:lnTo>
                <a:lnTo>
                  <a:pt x="715" y="830"/>
                </a:lnTo>
                <a:lnTo>
                  <a:pt x="701" y="839"/>
                </a:lnTo>
                <a:lnTo>
                  <a:pt x="686" y="847"/>
                </a:lnTo>
                <a:lnTo>
                  <a:pt x="671" y="854"/>
                </a:lnTo>
                <a:lnTo>
                  <a:pt x="656" y="860"/>
                </a:lnTo>
                <a:lnTo>
                  <a:pt x="641" y="867"/>
                </a:lnTo>
                <a:lnTo>
                  <a:pt x="625" y="872"/>
                </a:lnTo>
                <a:lnTo>
                  <a:pt x="608" y="877"/>
                </a:lnTo>
                <a:lnTo>
                  <a:pt x="591" y="881"/>
                </a:lnTo>
                <a:lnTo>
                  <a:pt x="575" y="884"/>
                </a:lnTo>
                <a:lnTo>
                  <a:pt x="558" y="887"/>
                </a:lnTo>
                <a:lnTo>
                  <a:pt x="541" y="888"/>
                </a:lnTo>
                <a:lnTo>
                  <a:pt x="541" y="827"/>
                </a:lnTo>
                <a:lnTo>
                  <a:pt x="541" y="827"/>
                </a:lnTo>
                <a:lnTo>
                  <a:pt x="540" y="821"/>
                </a:lnTo>
                <a:lnTo>
                  <a:pt x="539" y="814"/>
                </a:lnTo>
                <a:lnTo>
                  <a:pt x="535" y="809"/>
                </a:lnTo>
                <a:lnTo>
                  <a:pt x="531" y="805"/>
                </a:lnTo>
                <a:lnTo>
                  <a:pt x="527" y="800"/>
                </a:lnTo>
                <a:lnTo>
                  <a:pt x="522" y="797"/>
                </a:lnTo>
                <a:lnTo>
                  <a:pt x="515" y="796"/>
                </a:lnTo>
                <a:lnTo>
                  <a:pt x="509" y="795"/>
                </a:lnTo>
                <a:lnTo>
                  <a:pt x="509" y="795"/>
                </a:lnTo>
                <a:lnTo>
                  <a:pt x="502" y="796"/>
                </a:lnTo>
                <a:lnTo>
                  <a:pt x="497" y="797"/>
                </a:lnTo>
                <a:lnTo>
                  <a:pt x="491" y="800"/>
                </a:lnTo>
                <a:lnTo>
                  <a:pt x="486" y="805"/>
                </a:lnTo>
                <a:lnTo>
                  <a:pt x="483" y="809"/>
                </a:lnTo>
                <a:lnTo>
                  <a:pt x="480" y="814"/>
                </a:lnTo>
                <a:lnTo>
                  <a:pt x="478" y="821"/>
                </a:lnTo>
                <a:lnTo>
                  <a:pt x="478" y="827"/>
                </a:lnTo>
                <a:lnTo>
                  <a:pt x="478" y="888"/>
                </a:lnTo>
                <a:lnTo>
                  <a:pt x="478" y="888"/>
                </a:lnTo>
                <a:lnTo>
                  <a:pt x="460" y="887"/>
                </a:lnTo>
                <a:lnTo>
                  <a:pt x="443" y="884"/>
                </a:lnTo>
                <a:lnTo>
                  <a:pt x="426" y="881"/>
                </a:lnTo>
                <a:lnTo>
                  <a:pt x="410" y="877"/>
                </a:lnTo>
                <a:lnTo>
                  <a:pt x="394" y="872"/>
                </a:lnTo>
                <a:lnTo>
                  <a:pt x="378" y="867"/>
                </a:lnTo>
                <a:lnTo>
                  <a:pt x="362" y="860"/>
                </a:lnTo>
                <a:lnTo>
                  <a:pt x="347" y="854"/>
                </a:lnTo>
                <a:lnTo>
                  <a:pt x="332" y="847"/>
                </a:lnTo>
                <a:lnTo>
                  <a:pt x="318" y="839"/>
                </a:lnTo>
                <a:lnTo>
                  <a:pt x="304" y="830"/>
                </a:lnTo>
                <a:lnTo>
                  <a:pt x="290" y="821"/>
                </a:lnTo>
                <a:lnTo>
                  <a:pt x="277" y="811"/>
                </a:lnTo>
                <a:lnTo>
                  <a:pt x="264" y="800"/>
                </a:lnTo>
                <a:lnTo>
                  <a:pt x="251" y="790"/>
                </a:lnTo>
                <a:lnTo>
                  <a:pt x="239" y="778"/>
                </a:lnTo>
                <a:lnTo>
                  <a:pt x="228" y="766"/>
                </a:lnTo>
                <a:lnTo>
                  <a:pt x="217" y="754"/>
                </a:lnTo>
                <a:lnTo>
                  <a:pt x="207" y="741"/>
                </a:lnTo>
                <a:lnTo>
                  <a:pt x="197" y="729"/>
                </a:lnTo>
                <a:lnTo>
                  <a:pt x="188" y="715"/>
                </a:lnTo>
                <a:lnTo>
                  <a:pt x="179" y="701"/>
                </a:lnTo>
                <a:lnTo>
                  <a:pt x="171" y="686"/>
                </a:lnTo>
                <a:lnTo>
                  <a:pt x="164" y="671"/>
                </a:lnTo>
                <a:lnTo>
                  <a:pt x="157" y="656"/>
                </a:lnTo>
                <a:lnTo>
                  <a:pt x="151" y="641"/>
                </a:lnTo>
                <a:lnTo>
                  <a:pt x="145" y="624"/>
                </a:lnTo>
                <a:lnTo>
                  <a:pt x="141" y="608"/>
                </a:lnTo>
                <a:lnTo>
                  <a:pt x="136" y="591"/>
                </a:lnTo>
                <a:lnTo>
                  <a:pt x="133" y="575"/>
                </a:lnTo>
                <a:lnTo>
                  <a:pt x="131" y="558"/>
                </a:lnTo>
                <a:lnTo>
                  <a:pt x="129" y="541"/>
                </a:lnTo>
                <a:lnTo>
                  <a:pt x="191" y="541"/>
                </a:lnTo>
                <a:lnTo>
                  <a:pt x="191" y="541"/>
                </a:lnTo>
                <a:lnTo>
                  <a:pt x="197" y="540"/>
                </a:lnTo>
                <a:lnTo>
                  <a:pt x="203" y="539"/>
                </a:lnTo>
                <a:lnTo>
                  <a:pt x="208" y="535"/>
                </a:lnTo>
                <a:lnTo>
                  <a:pt x="214" y="531"/>
                </a:lnTo>
                <a:lnTo>
                  <a:pt x="217" y="527"/>
                </a:lnTo>
                <a:lnTo>
                  <a:pt x="220" y="521"/>
                </a:lnTo>
                <a:lnTo>
                  <a:pt x="222" y="515"/>
                </a:lnTo>
                <a:lnTo>
                  <a:pt x="222" y="509"/>
                </a:lnTo>
                <a:lnTo>
                  <a:pt x="222" y="509"/>
                </a:lnTo>
                <a:lnTo>
                  <a:pt x="222" y="502"/>
                </a:lnTo>
                <a:lnTo>
                  <a:pt x="220" y="497"/>
                </a:lnTo>
                <a:lnTo>
                  <a:pt x="217" y="491"/>
                </a:lnTo>
                <a:lnTo>
                  <a:pt x="214" y="486"/>
                </a:lnTo>
                <a:lnTo>
                  <a:pt x="208" y="483"/>
                </a:lnTo>
                <a:lnTo>
                  <a:pt x="203" y="480"/>
                </a:lnTo>
                <a:lnTo>
                  <a:pt x="197" y="477"/>
                </a:lnTo>
                <a:lnTo>
                  <a:pt x="191" y="477"/>
                </a:lnTo>
                <a:lnTo>
                  <a:pt x="129" y="477"/>
                </a:lnTo>
                <a:lnTo>
                  <a:pt x="129" y="477"/>
                </a:lnTo>
                <a:lnTo>
                  <a:pt x="131" y="460"/>
                </a:lnTo>
                <a:lnTo>
                  <a:pt x="133" y="443"/>
                </a:lnTo>
                <a:lnTo>
                  <a:pt x="136" y="426"/>
                </a:lnTo>
                <a:lnTo>
                  <a:pt x="141" y="410"/>
                </a:lnTo>
                <a:lnTo>
                  <a:pt x="145" y="394"/>
                </a:lnTo>
                <a:lnTo>
                  <a:pt x="151" y="378"/>
                </a:lnTo>
                <a:lnTo>
                  <a:pt x="157" y="362"/>
                </a:lnTo>
                <a:lnTo>
                  <a:pt x="164" y="347"/>
                </a:lnTo>
                <a:lnTo>
                  <a:pt x="171" y="332"/>
                </a:lnTo>
                <a:lnTo>
                  <a:pt x="179" y="318"/>
                </a:lnTo>
                <a:lnTo>
                  <a:pt x="188" y="304"/>
                </a:lnTo>
                <a:lnTo>
                  <a:pt x="197" y="290"/>
                </a:lnTo>
                <a:lnTo>
                  <a:pt x="207" y="277"/>
                </a:lnTo>
                <a:lnTo>
                  <a:pt x="217" y="264"/>
                </a:lnTo>
                <a:lnTo>
                  <a:pt x="228" y="251"/>
                </a:lnTo>
                <a:lnTo>
                  <a:pt x="239" y="239"/>
                </a:lnTo>
                <a:lnTo>
                  <a:pt x="251" y="227"/>
                </a:lnTo>
                <a:lnTo>
                  <a:pt x="264" y="217"/>
                </a:lnTo>
                <a:lnTo>
                  <a:pt x="277" y="207"/>
                </a:lnTo>
                <a:lnTo>
                  <a:pt x="290" y="197"/>
                </a:lnTo>
                <a:lnTo>
                  <a:pt x="304" y="188"/>
                </a:lnTo>
                <a:lnTo>
                  <a:pt x="318" y="179"/>
                </a:lnTo>
                <a:lnTo>
                  <a:pt x="332" y="171"/>
                </a:lnTo>
                <a:lnTo>
                  <a:pt x="347" y="164"/>
                </a:lnTo>
                <a:lnTo>
                  <a:pt x="362" y="157"/>
                </a:lnTo>
                <a:lnTo>
                  <a:pt x="378" y="151"/>
                </a:lnTo>
                <a:lnTo>
                  <a:pt x="394" y="145"/>
                </a:lnTo>
                <a:lnTo>
                  <a:pt x="410" y="141"/>
                </a:lnTo>
                <a:lnTo>
                  <a:pt x="426" y="136"/>
                </a:lnTo>
                <a:lnTo>
                  <a:pt x="443" y="133"/>
                </a:lnTo>
                <a:lnTo>
                  <a:pt x="460" y="131"/>
                </a:lnTo>
                <a:lnTo>
                  <a:pt x="478" y="129"/>
                </a:lnTo>
                <a:lnTo>
                  <a:pt x="478" y="191"/>
                </a:lnTo>
                <a:lnTo>
                  <a:pt x="478" y="191"/>
                </a:lnTo>
                <a:lnTo>
                  <a:pt x="478" y="197"/>
                </a:lnTo>
                <a:lnTo>
                  <a:pt x="480" y="203"/>
                </a:lnTo>
                <a:lnTo>
                  <a:pt x="483" y="208"/>
                </a:lnTo>
                <a:lnTo>
                  <a:pt x="486" y="214"/>
                </a:lnTo>
                <a:lnTo>
                  <a:pt x="491" y="217"/>
                </a:lnTo>
                <a:lnTo>
                  <a:pt x="497" y="220"/>
                </a:lnTo>
                <a:lnTo>
                  <a:pt x="502" y="222"/>
                </a:lnTo>
                <a:lnTo>
                  <a:pt x="509" y="222"/>
                </a:lnTo>
                <a:lnTo>
                  <a:pt x="509" y="222"/>
                </a:lnTo>
                <a:lnTo>
                  <a:pt x="515" y="222"/>
                </a:lnTo>
                <a:lnTo>
                  <a:pt x="522" y="220"/>
                </a:lnTo>
                <a:lnTo>
                  <a:pt x="527" y="217"/>
                </a:lnTo>
                <a:lnTo>
                  <a:pt x="531" y="214"/>
                </a:lnTo>
                <a:lnTo>
                  <a:pt x="535" y="208"/>
                </a:lnTo>
                <a:lnTo>
                  <a:pt x="539" y="203"/>
                </a:lnTo>
                <a:lnTo>
                  <a:pt x="540" y="197"/>
                </a:lnTo>
                <a:lnTo>
                  <a:pt x="541" y="191"/>
                </a:lnTo>
                <a:lnTo>
                  <a:pt x="541" y="129"/>
                </a:lnTo>
                <a:lnTo>
                  <a:pt x="541" y="129"/>
                </a:lnTo>
                <a:lnTo>
                  <a:pt x="558" y="131"/>
                </a:lnTo>
                <a:lnTo>
                  <a:pt x="575" y="133"/>
                </a:lnTo>
                <a:lnTo>
                  <a:pt x="591" y="136"/>
                </a:lnTo>
                <a:lnTo>
                  <a:pt x="608" y="141"/>
                </a:lnTo>
                <a:lnTo>
                  <a:pt x="625" y="145"/>
                </a:lnTo>
                <a:lnTo>
                  <a:pt x="641" y="151"/>
                </a:lnTo>
                <a:lnTo>
                  <a:pt x="656" y="157"/>
                </a:lnTo>
                <a:lnTo>
                  <a:pt x="671" y="164"/>
                </a:lnTo>
                <a:lnTo>
                  <a:pt x="686" y="171"/>
                </a:lnTo>
                <a:lnTo>
                  <a:pt x="701" y="179"/>
                </a:lnTo>
                <a:lnTo>
                  <a:pt x="715" y="188"/>
                </a:lnTo>
                <a:lnTo>
                  <a:pt x="729" y="197"/>
                </a:lnTo>
                <a:lnTo>
                  <a:pt x="741" y="207"/>
                </a:lnTo>
                <a:lnTo>
                  <a:pt x="754" y="217"/>
                </a:lnTo>
                <a:lnTo>
                  <a:pt x="766" y="227"/>
                </a:lnTo>
                <a:lnTo>
                  <a:pt x="778" y="239"/>
                </a:lnTo>
                <a:lnTo>
                  <a:pt x="790" y="251"/>
                </a:lnTo>
                <a:lnTo>
                  <a:pt x="800" y="264"/>
                </a:lnTo>
                <a:lnTo>
                  <a:pt x="811" y="277"/>
                </a:lnTo>
                <a:lnTo>
                  <a:pt x="821" y="290"/>
                </a:lnTo>
                <a:lnTo>
                  <a:pt x="831" y="304"/>
                </a:lnTo>
                <a:lnTo>
                  <a:pt x="839" y="318"/>
                </a:lnTo>
                <a:lnTo>
                  <a:pt x="847" y="332"/>
                </a:lnTo>
                <a:lnTo>
                  <a:pt x="854" y="347"/>
                </a:lnTo>
                <a:lnTo>
                  <a:pt x="861" y="362"/>
                </a:lnTo>
                <a:lnTo>
                  <a:pt x="867" y="378"/>
                </a:lnTo>
                <a:lnTo>
                  <a:pt x="872" y="394"/>
                </a:lnTo>
                <a:lnTo>
                  <a:pt x="877" y="410"/>
                </a:lnTo>
                <a:lnTo>
                  <a:pt x="881" y="426"/>
                </a:lnTo>
                <a:lnTo>
                  <a:pt x="884" y="443"/>
                </a:lnTo>
                <a:lnTo>
                  <a:pt x="887" y="460"/>
                </a:lnTo>
                <a:lnTo>
                  <a:pt x="888" y="477"/>
                </a:lnTo>
                <a:lnTo>
                  <a:pt x="827" y="477"/>
                </a:lnTo>
                <a:lnTo>
                  <a:pt x="827" y="477"/>
                </a:lnTo>
                <a:lnTo>
                  <a:pt x="821" y="477"/>
                </a:lnTo>
                <a:lnTo>
                  <a:pt x="814" y="480"/>
                </a:lnTo>
                <a:lnTo>
                  <a:pt x="809" y="483"/>
                </a:lnTo>
                <a:lnTo>
                  <a:pt x="805" y="486"/>
                </a:lnTo>
                <a:lnTo>
                  <a:pt x="800" y="491"/>
                </a:lnTo>
                <a:lnTo>
                  <a:pt x="797" y="497"/>
                </a:lnTo>
                <a:lnTo>
                  <a:pt x="796" y="502"/>
                </a:lnTo>
                <a:lnTo>
                  <a:pt x="795" y="509"/>
                </a:lnTo>
                <a:lnTo>
                  <a:pt x="795" y="509"/>
                </a:lnTo>
                <a:lnTo>
                  <a:pt x="796" y="515"/>
                </a:lnTo>
                <a:lnTo>
                  <a:pt x="797" y="521"/>
                </a:lnTo>
                <a:lnTo>
                  <a:pt x="800" y="527"/>
                </a:lnTo>
                <a:lnTo>
                  <a:pt x="805" y="531"/>
                </a:lnTo>
                <a:lnTo>
                  <a:pt x="809" y="535"/>
                </a:lnTo>
                <a:lnTo>
                  <a:pt x="814" y="539"/>
                </a:lnTo>
                <a:lnTo>
                  <a:pt x="821" y="540"/>
                </a:lnTo>
                <a:lnTo>
                  <a:pt x="827" y="541"/>
                </a:lnTo>
                <a:lnTo>
                  <a:pt x="827" y="541"/>
                </a:lnTo>
                <a:close/>
                <a:moveTo>
                  <a:pt x="604" y="509"/>
                </a:moveTo>
                <a:lnTo>
                  <a:pt x="604" y="509"/>
                </a:lnTo>
                <a:lnTo>
                  <a:pt x="604" y="499"/>
                </a:lnTo>
                <a:lnTo>
                  <a:pt x="602" y="489"/>
                </a:lnTo>
                <a:lnTo>
                  <a:pt x="600" y="481"/>
                </a:lnTo>
                <a:lnTo>
                  <a:pt x="597" y="472"/>
                </a:lnTo>
                <a:lnTo>
                  <a:pt x="592" y="463"/>
                </a:lnTo>
                <a:lnTo>
                  <a:pt x="588" y="456"/>
                </a:lnTo>
                <a:lnTo>
                  <a:pt x="583" y="448"/>
                </a:lnTo>
                <a:lnTo>
                  <a:pt x="576" y="441"/>
                </a:lnTo>
                <a:lnTo>
                  <a:pt x="570" y="436"/>
                </a:lnTo>
                <a:lnTo>
                  <a:pt x="562" y="430"/>
                </a:lnTo>
                <a:lnTo>
                  <a:pt x="555" y="425"/>
                </a:lnTo>
                <a:lnTo>
                  <a:pt x="546" y="421"/>
                </a:lnTo>
                <a:lnTo>
                  <a:pt x="538" y="417"/>
                </a:lnTo>
                <a:lnTo>
                  <a:pt x="528" y="415"/>
                </a:lnTo>
                <a:lnTo>
                  <a:pt x="518" y="414"/>
                </a:lnTo>
                <a:lnTo>
                  <a:pt x="509" y="413"/>
                </a:lnTo>
                <a:lnTo>
                  <a:pt x="509" y="413"/>
                </a:lnTo>
                <a:lnTo>
                  <a:pt x="499" y="414"/>
                </a:lnTo>
                <a:lnTo>
                  <a:pt x="489" y="415"/>
                </a:lnTo>
                <a:lnTo>
                  <a:pt x="481" y="417"/>
                </a:lnTo>
                <a:lnTo>
                  <a:pt x="472" y="421"/>
                </a:lnTo>
                <a:lnTo>
                  <a:pt x="464" y="425"/>
                </a:lnTo>
                <a:lnTo>
                  <a:pt x="456" y="430"/>
                </a:lnTo>
                <a:lnTo>
                  <a:pt x="449" y="436"/>
                </a:lnTo>
                <a:lnTo>
                  <a:pt x="441" y="441"/>
                </a:lnTo>
                <a:lnTo>
                  <a:pt x="436" y="448"/>
                </a:lnTo>
                <a:lnTo>
                  <a:pt x="430" y="456"/>
                </a:lnTo>
                <a:lnTo>
                  <a:pt x="425" y="463"/>
                </a:lnTo>
                <a:lnTo>
                  <a:pt x="421" y="472"/>
                </a:lnTo>
                <a:lnTo>
                  <a:pt x="417" y="481"/>
                </a:lnTo>
                <a:lnTo>
                  <a:pt x="415" y="489"/>
                </a:lnTo>
                <a:lnTo>
                  <a:pt x="414" y="499"/>
                </a:lnTo>
                <a:lnTo>
                  <a:pt x="413" y="509"/>
                </a:lnTo>
                <a:lnTo>
                  <a:pt x="413" y="509"/>
                </a:lnTo>
                <a:lnTo>
                  <a:pt x="414" y="518"/>
                </a:lnTo>
                <a:lnTo>
                  <a:pt x="415" y="528"/>
                </a:lnTo>
                <a:lnTo>
                  <a:pt x="417" y="538"/>
                </a:lnTo>
                <a:lnTo>
                  <a:pt x="421" y="546"/>
                </a:lnTo>
                <a:lnTo>
                  <a:pt x="425" y="555"/>
                </a:lnTo>
                <a:lnTo>
                  <a:pt x="430" y="562"/>
                </a:lnTo>
                <a:lnTo>
                  <a:pt x="436" y="570"/>
                </a:lnTo>
                <a:lnTo>
                  <a:pt x="441" y="576"/>
                </a:lnTo>
                <a:lnTo>
                  <a:pt x="449" y="583"/>
                </a:lnTo>
                <a:lnTo>
                  <a:pt x="456" y="588"/>
                </a:lnTo>
                <a:lnTo>
                  <a:pt x="464" y="592"/>
                </a:lnTo>
                <a:lnTo>
                  <a:pt x="472" y="597"/>
                </a:lnTo>
                <a:lnTo>
                  <a:pt x="481" y="600"/>
                </a:lnTo>
                <a:lnTo>
                  <a:pt x="489" y="602"/>
                </a:lnTo>
                <a:lnTo>
                  <a:pt x="499" y="604"/>
                </a:lnTo>
                <a:lnTo>
                  <a:pt x="509" y="604"/>
                </a:lnTo>
                <a:lnTo>
                  <a:pt x="509" y="604"/>
                </a:lnTo>
                <a:lnTo>
                  <a:pt x="518" y="604"/>
                </a:lnTo>
                <a:lnTo>
                  <a:pt x="528" y="602"/>
                </a:lnTo>
                <a:lnTo>
                  <a:pt x="538" y="600"/>
                </a:lnTo>
                <a:lnTo>
                  <a:pt x="546" y="597"/>
                </a:lnTo>
                <a:lnTo>
                  <a:pt x="555" y="592"/>
                </a:lnTo>
                <a:lnTo>
                  <a:pt x="562" y="588"/>
                </a:lnTo>
                <a:lnTo>
                  <a:pt x="570" y="583"/>
                </a:lnTo>
                <a:lnTo>
                  <a:pt x="576" y="576"/>
                </a:lnTo>
                <a:lnTo>
                  <a:pt x="583" y="570"/>
                </a:lnTo>
                <a:lnTo>
                  <a:pt x="588" y="562"/>
                </a:lnTo>
                <a:lnTo>
                  <a:pt x="592" y="555"/>
                </a:lnTo>
                <a:lnTo>
                  <a:pt x="597" y="546"/>
                </a:lnTo>
                <a:lnTo>
                  <a:pt x="600" y="538"/>
                </a:lnTo>
                <a:lnTo>
                  <a:pt x="602" y="528"/>
                </a:lnTo>
                <a:lnTo>
                  <a:pt x="604" y="518"/>
                </a:lnTo>
                <a:lnTo>
                  <a:pt x="604" y="509"/>
                </a:lnTo>
                <a:lnTo>
                  <a:pt x="604" y="509"/>
                </a:lnTo>
                <a:close/>
                <a:moveTo>
                  <a:pt x="478" y="509"/>
                </a:moveTo>
                <a:lnTo>
                  <a:pt x="478" y="509"/>
                </a:lnTo>
                <a:lnTo>
                  <a:pt x="478" y="502"/>
                </a:lnTo>
                <a:lnTo>
                  <a:pt x="480" y="497"/>
                </a:lnTo>
                <a:lnTo>
                  <a:pt x="483" y="491"/>
                </a:lnTo>
                <a:lnTo>
                  <a:pt x="486" y="486"/>
                </a:lnTo>
                <a:lnTo>
                  <a:pt x="491" y="483"/>
                </a:lnTo>
                <a:lnTo>
                  <a:pt x="497" y="480"/>
                </a:lnTo>
                <a:lnTo>
                  <a:pt x="502" y="477"/>
                </a:lnTo>
                <a:lnTo>
                  <a:pt x="509" y="477"/>
                </a:lnTo>
                <a:lnTo>
                  <a:pt x="509" y="477"/>
                </a:lnTo>
                <a:lnTo>
                  <a:pt x="515" y="477"/>
                </a:lnTo>
                <a:lnTo>
                  <a:pt x="522" y="480"/>
                </a:lnTo>
                <a:lnTo>
                  <a:pt x="527" y="483"/>
                </a:lnTo>
                <a:lnTo>
                  <a:pt x="531" y="486"/>
                </a:lnTo>
                <a:lnTo>
                  <a:pt x="535" y="491"/>
                </a:lnTo>
                <a:lnTo>
                  <a:pt x="539" y="497"/>
                </a:lnTo>
                <a:lnTo>
                  <a:pt x="540" y="502"/>
                </a:lnTo>
                <a:lnTo>
                  <a:pt x="541" y="509"/>
                </a:lnTo>
                <a:lnTo>
                  <a:pt x="541" y="509"/>
                </a:lnTo>
                <a:lnTo>
                  <a:pt x="540" y="515"/>
                </a:lnTo>
                <a:lnTo>
                  <a:pt x="539" y="521"/>
                </a:lnTo>
                <a:lnTo>
                  <a:pt x="535" y="527"/>
                </a:lnTo>
                <a:lnTo>
                  <a:pt x="531" y="531"/>
                </a:lnTo>
                <a:lnTo>
                  <a:pt x="527" y="535"/>
                </a:lnTo>
                <a:lnTo>
                  <a:pt x="522" y="539"/>
                </a:lnTo>
                <a:lnTo>
                  <a:pt x="515" y="540"/>
                </a:lnTo>
                <a:lnTo>
                  <a:pt x="509" y="541"/>
                </a:lnTo>
                <a:lnTo>
                  <a:pt x="509" y="541"/>
                </a:lnTo>
                <a:lnTo>
                  <a:pt x="502" y="540"/>
                </a:lnTo>
                <a:lnTo>
                  <a:pt x="497" y="539"/>
                </a:lnTo>
                <a:lnTo>
                  <a:pt x="491" y="535"/>
                </a:lnTo>
                <a:lnTo>
                  <a:pt x="486" y="531"/>
                </a:lnTo>
                <a:lnTo>
                  <a:pt x="483" y="527"/>
                </a:lnTo>
                <a:lnTo>
                  <a:pt x="480" y="521"/>
                </a:lnTo>
                <a:lnTo>
                  <a:pt x="478" y="515"/>
                </a:lnTo>
                <a:lnTo>
                  <a:pt x="478" y="509"/>
                </a:lnTo>
                <a:lnTo>
                  <a:pt x="478" y="509"/>
                </a:lnTo>
                <a:close/>
                <a:moveTo>
                  <a:pt x="541" y="318"/>
                </a:moveTo>
                <a:lnTo>
                  <a:pt x="541" y="318"/>
                </a:lnTo>
                <a:lnTo>
                  <a:pt x="540" y="311"/>
                </a:lnTo>
                <a:lnTo>
                  <a:pt x="539" y="306"/>
                </a:lnTo>
                <a:lnTo>
                  <a:pt x="535" y="300"/>
                </a:lnTo>
                <a:lnTo>
                  <a:pt x="531" y="295"/>
                </a:lnTo>
                <a:lnTo>
                  <a:pt x="527" y="292"/>
                </a:lnTo>
                <a:lnTo>
                  <a:pt x="522" y="289"/>
                </a:lnTo>
                <a:lnTo>
                  <a:pt x="515" y="286"/>
                </a:lnTo>
                <a:lnTo>
                  <a:pt x="509" y="286"/>
                </a:lnTo>
                <a:lnTo>
                  <a:pt x="509" y="286"/>
                </a:lnTo>
                <a:lnTo>
                  <a:pt x="486" y="288"/>
                </a:lnTo>
                <a:lnTo>
                  <a:pt x="465" y="291"/>
                </a:lnTo>
                <a:lnTo>
                  <a:pt x="443" y="296"/>
                </a:lnTo>
                <a:lnTo>
                  <a:pt x="423" y="304"/>
                </a:lnTo>
                <a:lnTo>
                  <a:pt x="402" y="313"/>
                </a:lnTo>
                <a:lnTo>
                  <a:pt x="384" y="324"/>
                </a:lnTo>
                <a:lnTo>
                  <a:pt x="367" y="337"/>
                </a:lnTo>
                <a:lnTo>
                  <a:pt x="352" y="352"/>
                </a:lnTo>
                <a:lnTo>
                  <a:pt x="337" y="367"/>
                </a:lnTo>
                <a:lnTo>
                  <a:pt x="324" y="384"/>
                </a:lnTo>
                <a:lnTo>
                  <a:pt x="313" y="402"/>
                </a:lnTo>
                <a:lnTo>
                  <a:pt x="304" y="423"/>
                </a:lnTo>
                <a:lnTo>
                  <a:pt x="296" y="443"/>
                </a:lnTo>
                <a:lnTo>
                  <a:pt x="291" y="463"/>
                </a:lnTo>
                <a:lnTo>
                  <a:pt x="288" y="486"/>
                </a:lnTo>
                <a:lnTo>
                  <a:pt x="287" y="509"/>
                </a:lnTo>
                <a:lnTo>
                  <a:pt x="287" y="509"/>
                </a:lnTo>
                <a:lnTo>
                  <a:pt x="287" y="515"/>
                </a:lnTo>
                <a:lnTo>
                  <a:pt x="289" y="521"/>
                </a:lnTo>
                <a:lnTo>
                  <a:pt x="292" y="527"/>
                </a:lnTo>
                <a:lnTo>
                  <a:pt x="295" y="531"/>
                </a:lnTo>
                <a:lnTo>
                  <a:pt x="300" y="535"/>
                </a:lnTo>
                <a:lnTo>
                  <a:pt x="306" y="539"/>
                </a:lnTo>
                <a:lnTo>
                  <a:pt x="311" y="540"/>
                </a:lnTo>
                <a:lnTo>
                  <a:pt x="318" y="541"/>
                </a:lnTo>
                <a:lnTo>
                  <a:pt x="318" y="541"/>
                </a:lnTo>
                <a:lnTo>
                  <a:pt x="324" y="540"/>
                </a:lnTo>
                <a:lnTo>
                  <a:pt x="331" y="539"/>
                </a:lnTo>
                <a:lnTo>
                  <a:pt x="336" y="535"/>
                </a:lnTo>
                <a:lnTo>
                  <a:pt x="340" y="531"/>
                </a:lnTo>
                <a:lnTo>
                  <a:pt x="344" y="527"/>
                </a:lnTo>
                <a:lnTo>
                  <a:pt x="348" y="521"/>
                </a:lnTo>
                <a:lnTo>
                  <a:pt x="349" y="515"/>
                </a:lnTo>
                <a:lnTo>
                  <a:pt x="350" y="509"/>
                </a:lnTo>
                <a:lnTo>
                  <a:pt x="350" y="509"/>
                </a:lnTo>
                <a:lnTo>
                  <a:pt x="351" y="492"/>
                </a:lnTo>
                <a:lnTo>
                  <a:pt x="353" y="476"/>
                </a:lnTo>
                <a:lnTo>
                  <a:pt x="357" y="461"/>
                </a:lnTo>
                <a:lnTo>
                  <a:pt x="363" y="447"/>
                </a:lnTo>
                <a:lnTo>
                  <a:pt x="369" y="433"/>
                </a:lnTo>
                <a:lnTo>
                  <a:pt x="377" y="420"/>
                </a:lnTo>
                <a:lnTo>
                  <a:pt x="386" y="408"/>
                </a:lnTo>
                <a:lnTo>
                  <a:pt x="397" y="396"/>
                </a:lnTo>
                <a:lnTo>
                  <a:pt x="408" y="386"/>
                </a:lnTo>
                <a:lnTo>
                  <a:pt x="420" y="377"/>
                </a:lnTo>
                <a:lnTo>
                  <a:pt x="434" y="369"/>
                </a:lnTo>
                <a:lnTo>
                  <a:pt x="447" y="363"/>
                </a:lnTo>
                <a:lnTo>
                  <a:pt x="461" y="357"/>
                </a:lnTo>
                <a:lnTo>
                  <a:pt x="476" y="353"/>
                </a:lnTo>
                <a:lnTo>
                  <a:pt x="493" y="351"/>
                </a:lnTo>
                <a:lnTo>
                  <a:pt x="509" y="350"/>
                </a:lnTo>
                <a:lnTo>
                  <a:pt x="509" y="350"/>
                </a:lnTo>
                <a:lnTo>
                  <a:pt x="515" y="349"/>
                </a:lnTo>
                <a:lnTo>
                  <a:pt x="522" y="348"/>
                </a:lnTo>
                <a:lnTo>
                  <a:pt x="527" y="344"/>
                </a:lnTo>
                <a:lnTo>
                  <a:pt x="531" y="340"/>
                </a:lnTo>
                <a:lnTo>
                  <a:pt x="535" y="336"/>
                </a:lnTo>
                <a:lnTo>
                  <a:pt x="539" y="330"/>
                </a:lnTo>
                <a:lnTo>
                  <a:pt x="540" y="324"/>
                </a:lnTo>
                <a:lnTo>
                  <a:pt x="541" y="318"/>
                </a:lnTo>
                <a:lnTo>
                  <a:pt x="541" y="318"/>
                </a:lnTo>
                <a:close/>
                <a:moveTo>
                  <a:pt x="700" y="477"/>
                </a:moveTo>
                <a:lnTo>
                  <a:pt x="700" y="477"/>
                </a:lnTo>
                <a:lnTo>
                  <a:pt x="693" y="477"/>
                </a:lnTo>
                <a:lnTo>
                  <a:pt x="688" y="480"/>
                </a:lnTo>
                <a:lnTo>
                  <a:pt x="682" y="483"/>
                </a:lnTo>
                <a:lnTo>
                  <a:pt x="677" y="486"/>
                </a:lnTo>
                <a:lnTo>
                  <a:pt x="674" y="491"/>
                </a:lnTo>
                <a:lnTo>
                  <a:pt x="671" y="497"/>
                </a:lnTo>
                <a:lnTo>
                  <a:pt x="669" y="502"/>
                </a:lnTo>
                <a:lnTo>
                  <a:pt x="667" y="509"/>
                </a:lnTo>
                <a:lnTo>
                  <a:pt x="667" y="509"/>
                </a:lnTo>
                <a:lnTo>
                  <a:pt x="667" y="525"/>
                </a:lnTo>
                <a:lnTo>
                  <a:pt x="664" y="541"/>
                </a:lnTo>
                <a:lnTo>
                  <a:pt x="661" y="556"/>
                </a:lnTo>
                <a:lnTo>
                  <a:pt x="656" y="571"/>
                </a:lnTo>
                <a:lnTo>
                  <a:pt x="649" y="585"/>
                </a:lnTo>
                <a:lnTo>
                  <a:pt x="641" y="598"/>
                </a:lnTo>
                <a:lnTo>
                  <a:pt x="632" y="609"/>
                </a:lnTo>
                <a:lnTo>
                  <a:pt x="621" y="621"/>
                </a:lnTo>
                <a:lnTo>
                  <a:pt x="609" y="632"/>
                </a:lnTo>
                <a:lnTo>
                  <a:pt x="598" y="641"/>
                </a:lnTo>
                <a:lnTo>
                  <a:pt x="585" y="649"/>
                </a:lnTo>
                <a:lnTo>
                  <a:pt x="571" y="656"/>
                </a:lnTo>
                <a:lnTo>
                  <a:pt x="556" y="661"/>
                </a:lnTo>
                <a:lnTo>
                  <a:pt x="541" y="664"/>
                </a:lnTo>
                <a:lnTo>
                  <a:pt x="525" y="667"/>
                </a:lnTo>
                <a:lnTo>
                  <a:pt x="509" y="667"/>
                </a:lnTo>
                <a:lnTo>
                  <a:pt x="509" y="667"/>
                </a:lnTo>
                <a:lnTo>
                  <a:pt x="502" y="668"/>
                </a:lnTo>
                <a:lnTo>
                  <a:pt x="497" y="671"/>
                </a:lnTo>
                <a:lnTo>
                  <a:pt x="491" y="674"/>
                </a:lnTo>
                <a:lnTo>
                  <a:pt x="486" y="677"/>
                </a:lnTo>
                <a:lnTo>
                  <a:pt x="483" y="682"/>
                </a:lnTo>
                <a:lnTo>
                  <a:pt x="480" y="688"/>
                </a:lnTo>
                <a:lnTo>
                  <a:pt x="478" y="693"/>
                </a:lnTo>
                <a:lnTo>
                  <a:pt x="478" y="700"/>
                </a:lnTo>
                <a:lnTo>
                  <a:pt x="478" y="700"/>
                </a:lnTo>
                <a:lnTo>
                  <a:pt x="478" y="706"/>
                </a:lnTo>
                <a:lnTo>
                  <a:pt x="480" y="712"/>
                </a:lnTo>
                <a:lnTo>
                  <a:pt x="483" y="718"/>
                </a:lnTo>
                <a:lnTo>
                  <a:pt x="486" y="722"/>
                </a:lnTo>
                <a:lnTo>
                  <a:pt x="491" y="726"/>
                </a:lnTo>
                <a:lnTo>
                  <a:pt x="497" y="729"/>
                </a:lnTo>
                <a:lnTo>
                  <a:pt x="502" y="731"/>
                </a:lnTo>
                <a:lnTo>
                  <a:pt x="509" y="732"/>
                </a:lnTo>
                <a:lnTo>
                  <a:pt x="509" y="732"/>
                </a:lnTo>
                <a:lnTo>
                  <a:pt x="531" y="731"/>
                </a:lnTo>
                <a:lnTo>
                  <a:pt x="554" y="727"/>
                </a:lnTo>
                <a:lnTo>
                  <a:pt x="575" y="721"/>
                </a:lnTo>
                <a:lnTo>
                  <a:pt x="596" y="713"/>
                </a:lnTo>
                <a:lnTo>
                  <a:pt x="615" y="705"/>
                </a:lnTo>
                <a:lnTo>
                  <a:pt x="633" y="693"/>
                </a:lnTo>
                <a:lnTo>
                  <a:pt x="650" y="680"/>
                </a:lnTo>
                <a:lnTo>
                  <a:pt x="666" y="666"/>
                </a:lnTo>
                <a:lnTo>
                  <a:pt x="680" y="650"/>
                </a:lnTo>
                <a:lnTo>
                  <a:pt x="693" y="633"/>
                </a:lnTo>
                <a:lnTo>
                  <a:pt x="705" y="615"/>
                </a:lnTo>
                <a:lnTo>
                  <a:pt x="714" y="595"/>
                </a:lnTo>
                <a:lnTo>
                  <a:pt x="721" y="575"/>
                </a:lnTo>
                <a:lnTo>
                  <a:pt x="728" y="554"/>
                </a:lnTo>
                <a:lnTo>
                  <a:pt x="731" y="531"/>
                </a:lnTo>
                <a:lnTo>
                  <a:pt x="732" y="509"/>
                </a:lnTo>
                <a:lnTo>
                  <a:pt x="732" y="509"/>
                </a:lnTo>
                <a:lnTo>
                  <a:pt x="731" y="502"/>
                </a:lnTo>
                <a:lnTo>
                  <a:pt x="729" y="497"/>
                </a:lnTo>
                <a:lnTo>
                  <a:pt x="726" y="491"/>
                </a:lnTo>
                <a:lnTo>
                  <a:pt x="722" y="486"/>
                </a:lnTo>
                <a:lnTo>
                  <a:pt x="718" y="483"/>
                </a:lnTo>
                <a:lnTo>
                  <a:pt x="712" y="480"/>
                </a:lnTo>
                <a:lnTo>
                  <a:pt x="706" y="477"/>
                </a:lnTo>
                <a:lnTo>
                  <a:pt x="700" y="477"/>
                </a:lnTo>
                <a:lnTo>
                  <a:pt x="700" y="47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2"/>
              </a:solidFill>
              <a:cs typeface="+mn-ea"/>
              <a:sym typeface="+mn-lt"/>
            </a:endParaRPr>
          </a:p>
        </p:txBody>
      </p:sp>
      <p:sp>
        <p:nvSpPr>
          <p:cNvPr id="6" name="椭圆 5"/>
          <p:cNvSpPr/>
          <p:nvPr/>
        </p:nvSpPr>
        <p:spPr>
          <a:xfrm>
            <a:off x="5682000" y="4134498"/>
            <a:ext cx="828000" cy="828000"/>
          </a:xfrm>
          <a:prstGeom prst="ellipse">
            <a:avLst/>
          </a:prstGeom>
          <a:solidFill>
            <a:srgbClr val="1D4251"/>
          </a:solidFill>
          <a:ln>
            <a:noFill/>
          </a:ln>
        </p:spPr>
        <p:txBody>
          <a:bodyPr anchor="ctr"/>
          <a:lstStyle/>
          <a:p>
            <a:pPr algn="ctr"/>
            <a:endParaRPr lang="zh-CN" altLang="en-US">
              <a:solidFill>
                <a:schemeClr val="tx1"/>
              </a:solidFill>
              <a:cs typeface="+mn-ea"/>
              <a:sym typeface="+mn-lt"/>
            </a:endParaRPr>
          </a:p>
        </p:txBody>
      </p:sp>
      <p:sp>
        <p:nvSpPr>
          <p:cNvPr id="7" name="Freeform 52"/>
          <p:cNvSpPr>
            <a:spLocks/>
          </p:cNvSpPr>
          <p:nvPr/>
        </p:nvSpPr>
        <p:spPr bwMode="auto">
          <a:xfrm>
            <a:off x="5934075" y="4411973"/>
            <a:ext cx="323850" cy="273050"/>
          </a:xfrm>
          <a:custGeom>
            <a:avLst/>
            <a:gdLst>
              <a:gd name="T0" fmla="*/ 392 w 1017"/>
              <a:gd name="T1" fmla="*/ 364 h 858"/>
              <a:gd name="T2" fmla="*/ 352 w 1017"/>
              <a:gd name="T3" fmla="*/ 304 h 858"/>
              <a:gd name="T4" fmla="*/ 336 w 1017"/>
              <a:gd name="T5" fmla="*/ 259 h 858"/>
              <a:gd name="T6" fmla="*/ 295 w 1017"/>
              <a:gd name="T7" fmla="*/ 264 h 858"/>
              <a:gd name="T8" fmla="*/ 293 w 1017"/>
              <a:gd name="T9" fmla="*/ 333 h 858"/>
              <a:gd name="T10" fmla="*/ 369 w 1017"/>
              <a:gd name="T11" fmla="*/ 426 h 858"/>
              <a:gd name="T12" fmla="*/ 457 w 1017"/>
              <a:gd name="T13" fmla="*/ 442 h 858"/>
              <a:gd name="T14" fmla="*/ 476 w 1017"/>
              <a:gd name="T15" fmla="*/ 406 h 858"/>
              <a:gd name="T16" fmla="*/ 445 w 1017"/>
              <a:gd name="T17" fmla="*/ 380 h 858"/>
              <a:gd name="T18" fmla="*/ 813 w 1017"/>
              <a:gd name="T19" fmla="*/ 511 h 858"/>
              <a:gd name="T20" fmla="*/ 793 w 1017"/>
              <a:gd name="T21" fmla="*/ 592 h 858"/>
              <a:gd name="T22" fmla="*/ 710 w 1017"/>
              <a:gd name="T23" fmla="*/ 660 h 858"/>
              <a:gd name="T24" fmla="*/ 645 w 1017"/>
              <a:gd name="T25" fmla="*/ 677 h 858"/>
              <a:gd name="T26" fmla="*/ 642 w 1017"/>
              <a:gd name="T27" fmla="*/ 716 h 858"/>
              <a:gd name="T28" fmla="*/ 709 w 1017"/>
              <a:gd name="T29" fmla="*/ 727 h 858"/>
              <a:gd name="T30" fmla="*/ 839 w 1017"/>
              <a:gd name="T31" fmla="*/ 639 h 858"/>
              <a:gd name="T32" fmla="*/ 873 w 1017"/>
              <a:gd name="T33" fmla="*/ 518 h 858"/>
              <a:gd name="T34" fmla="*/ 842 w 1017"/>
              <a:gd name="T35" fmla="*/ 492 h 858"/>
              <a:gd name="T36" fmla="*/ 645 w 1017"/>
              <a:gd name="T37" fmla="*/ 81 h 858"/>
              <a:gd name="T38" fmla="*/ 490 w 1017"/>
              <a:gd name="T39" fmla="*/ 3 h 858"/>
              <a:gd name="T40" fmla="*/ 373 w 1017"/>
              <a:gd name="T41" fmla="*/ 8 h 858"/>
              <a:gd name="T42" fmla="*/ 273 w 1017"/>
              <a:gd name="T43" fmla="*/ 56 h 858"/>
              <a:gd name="T44" fmla="*/ 201 w 1017"/>
              <a:gd name="T45" fmla="*/ 137 h 858"/>
              <a:gd name="T46" fmla="*/ 162 w 1017"/>
              <a:gd name="T47" fmla="*/ 242 h 858"/>
              <a:gd name="T48" fmla="*/ 169 w 1017"/>
              <a:gd name="T49" fmla="*/ 363 h 858"/>
              <a:gd name="T50" fmla="*/ 59 w 1017"/>
              <a:gd name="T51" fmla="*/ 441 h 858"/>
              <a:gd name="T52" fmla="*/ 0 w 1017"/>
              <a:gd name="T53" fmla="*/ 583 h 858"/>
              <a:gd name="T54" fmla="*/ 19 w 1017"/>
              <a:gd name="T55" fmla="*/ 702 h 858"/>
              <a:gd name="T56" fmla="*/ 155 w 1017"/>
              <a:gd name="T57" fmla="*/ 838 h 858"/>
              <a:gd name="T58" fmla="*/ 699 w 1017"/>
              <a:gd name="T59" fmla="*/ 858 h 858"/>
              <a:gd name="T60" fmla="*/ 786 w 1017"/>
              <a:gd name="T61" fmla="*/ 842 h 858"/>
              <a:gd name="T62" fmla="*/ 895 w 1017"/>
              <a:gd name="T63" fmla="*/ 783 h 858"/>
              <a:gd name="T64" fmla="*/ 973 w 1017"/>
              <a:gd name="T65" fmla="*/ 689 h 858"/>
              <a:gd name="T66" fmla="*/ 1014 w 1017"/>
              <a:gd name="T67" fmla="*/ 573 h 858"/>
              <a:gd name="T68" fmla="*/ 1012 w 1017"/>
              <a:gd name="T69" fmla="*/ 460 h 858"/>
              <a:gd name="T70" fmla="*/ 967 w 1017"/>
              <a:gd name="T71" fmla="*/ 346 h 858"/>
              <a:gd name="T72" fmla="*/ 886 w 1017"/>
              <a:gd name="T73" fmla="*/ 258 h 858"/>
              <a:gd name="T74" fmla="*/ 777 w 1017"/>
              <a:gd name="T75" fmla="*/ 203 h 858"/>
              <a:gd name="T76" fmla="*/ 692 w 1017"/>
              <a:gd name="T77" fmla="*/ 795 h 858"/>
              <a:gd name="T78" fmla="*/ 147 w 1017"/>
              <a:gd name="T79" fmla="*/ 761 h 858"/>
              <a:gd name="T80" fmla="*/ 67 w 1017"/>
              <a:gd name="T81" fmla="*/ 642 h 858"/>
              <a:gd name="T82" fmla="*/ 80 w 1017"/>
              <a:gd name="T83" fmla="*/ 523 h 858"/>
              <a:gd name="T84" fmla="*/ 169 w 1017"/>
              <a:gd name="T85" fmla="*/ 432 h 858"/>
              <a:gd name="T86" fmla="*/ 239 w 1017"/>
              <a:gd name="T87" fmla="*/ 400 h 858"/>
              <a:gd name="T88" fmla="*/ 226 w 1017"/>
              <a:gd name="T89" fmla="*/ 330 h 858"/>
              <a:gd name="T90" fmla="*/ 249 w 1017"/>
              <a:gd name="T91" fmla="*/ 180 h 858"/>
              <a:gd name="T92" fmla="*/ 379 w 1017"/>
              <a:gd name="T93" fmla="*/ 73 h 858"/>
              <a:gd name="T94" fmla="*/ 518 w 1017"/>
              <a:gd name="T95" fmla="*/ 75 h 858"/>
              <a:gd name="T96" fmla="*/ 630 w 1017"/>
              <a:gd name="T97" fmla="*/ 163 h 858"/>
              <a:gd name="T98" fmla="*/ 667 w 1017"/>
              <a:gd name="T99" fmla="*/ 244 h 858"/>
              <a:gd name="T100" fmla="*/ 718 w 1017"/>
              <a:gd name="T101" fmla="*/ 256 h 858"/>
              <a:gd name="T102" fmla="*/ 858 w 1017"/>
              <a:gd name="T103" fmla="*/ 318 h 858"/>
              <a:gd name="T104" fmla="*/ 948 w 1017"/>
              <a:gd name="T105" fmla="*/ 471 h 858"/>
              <a:gd name="T106" fmla="*/ 948 w 1017"/>
              <a:gd name="T107" fmla="*/ 577 h 858"/>
              <a:gd name="T108" fmla="*/ 842 w 1017"/>
              <a:gd name="T109" fmla="*/ 743 h 858"/>
              <a:gd name="T110" fmla="*/ 697 w 1017"/>
              <a:gd name="T111" fmla="*/ 794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17" h="858">
                <a:moveTo>
                  <a:pt x="445" y="380"/>
                </a:moveTo>
                <a:lnTo>
                  <a:pt x="445" y="380"/>
                </a:lnTo>
                <a:lnTo>
                  <a:pt x="436" y="380"/>
                </a:lnTo>
                <a:lnTo>
                  <a:pt x="426" y="379"/>
                </a:lnTo>
                <a:lnTo>
                  <a:pt x="416" y="376"/>
                </a:lnTo>
                <a:lnTo>
                  <a:pt x="408" y="373"/>
                </a:lnTo>
                <a:lnTo>
                  <a:pt x="399" y="370"/>
                </a:lnTo>
                <a:lnTo>
                  <a:pt x="392" y="364"/>
                </a:lnTo>
                <a:lnTo>
                  <a:pt x="384" y="359"/>
                </a:lnTo>
                <a:lnTo>
                  <a:pt x="378" y="353"/>
                </a:lnTo>
                <a:lnTo>
                  <a:pt x="371" y="346"/>
                </a:lnTo>
                <a:lnTo>
                  <a:pt x="366" y="339"/>
                </a:lnTo>
                <a:lnTo>
                  <a:pt x="360" y="331"/>
                </a:lnTo>
                <a:lnTo>
                  <a:pt x="357" y="323"/>
                </a:lnTo>
                <a:lnTo>
                  <a:pt x="354" y="314"/>
                </a:lnTo>
                <a:lnTo>
                  <a:pt x="352" y="304"/>
                </a:lnTo>
                <a:lnTo>
                  <a:pt x="350" y="296"/>
                </a:lnTo>
                <a:lnTo>
                  <a:pt x="350" y="285"/>
                </a:lnTo>
                <a:lnTo>
                  <a:pt x="350" y="285"/>
                </a:lnTo>
                <a:lnTo>
                  <a:pt x="349" y="280"/>
                </a:lnTo>
                <a:lnTo>
                  <a:pt x="346" y="273"/>
                </a:lnTo>
                <a:lnTo>
                  <a:pt x="344" y="268"/>
                </a:lnTo>
                <a:lnTo>
                  <a:pt x="340" y="264"/>
                </a:lnTo>
                <a:lnTo>
                  <a:pt x="336" y="259"/>
                </a:lnTo>
                <a:lnTo>
                  <a:pt x="330" y="256"/>
                </a:lnTo>
                <a:lnTo>
                  <a:pt x="324" y="254"/>
                </a:lnTo>
                <a:lnTo>
                  <a:pt x="317" y="254"/>
                </a:lnTo>
                <a:lnTo>
                  <a:pt x="317" y="254"/>
                </a:lnTo>
                <a:lnTo>
                  <a:pt x="311" y="254"/>
                </a:lnTo>
                <a:lnTo>
                  <a:pt x="306" y="256"/>
                </a:lnTo>
                <a:lnTo>
                  <a:pt x="299" y="259"/>
                </a:lnTo>
                <a:lnTo>
                  <a:pt x="295" y="264"/>
                </a:lnTo>
                <a:lnTo>
                  <a:pt x="291" y="268"/>
                </a:lnTo>
                <a:lnTo>
                  <a:pt x="289" y="273"/>
                </a:lnTo>
                <a:lnTo>
                  <a:pt x="286" y="280"/>
                </a:lnTo>
                <a:lnTo>
                  <a:pt x="285" y="285"/>
                </a:lnTo>
                <a:lnTo>
                  <a:pt x="285" y="285"/>
                </a:lnTo>
                <a:lnTo>
                  <a:pt x="286" y="302"/>
                </a:lnTo>
                <a:lnTo>
                  <a:pt x="289" y="317"/>
                </a:lnTo>
                <a:lnTo>
                  <a:pt x="293" y="333"/>
                </a:lnTo>
                <a:lnTo>
                  <a:pt x="298" y="347"/>
                </a:lnTo>
                <a:lnTo>
                  <a:pt x="305" y="361"/>
                </a:lnTo>
                <a:lnTo>
                  <a:pt x="313" y="374"/>
                </a:lnTo>
                <a:lnTo>
                  <a:pt x="322" y="387"/>
                </a:lnTo>
                <a:lnTo>
                  <a:pt x="332" y="398"/>
                </a:lnTo>
                <a:lnTo>
                  <a:pt x="343" y="408"/>
                </a:lnTo>
                <a:lnTo>
                  <a:pt x="356" y="417"/>
                </a:lnTo>
                <a:lnTo>
                  <a:pt x="369" y="426"/>
                </a:lnTo>
                <a:lnTo>
                  <a:pt x="383" y="432"/>
                </a:lnTo>
                <a:lnTo>
                  <a:pt x="398" y="437"/>
                </a:lnTo>
                <a:lnTo>
                  <a:pt x="413" y="442"/>
                </a:lnTo>
                <a:lnTo>
                  <a:pt x="428" y="444"/>
                </a:lnTo>
                <a:lnTo>
                  <a:pt x="445" y="445"/>
                </a:lnTo>
                <a:lnTo>
                  <a:pt x="445" y="445"/>
                </a:lnTo>
                <a:lnTo>
                  <a:pt x="452" y="444"/>
                </a:lnTo>
                <a:lnTo>
                  <a:pt x="457" y="442"/>
                </a:lnTo>
                <a:lnTo>
                  <a:pt x="462" y="439"/>
                </a:lnTo>
                <a:lnTo>
                  <a:pt x="468" y="435"/>
                </a:lnTo>
                <a:lnTo>
                  <a:pt x="471" y="431"/>
                </a:lnTo>
                <a:lnTo>
                  <a:pt x="474" y="426"/>
                </a:lnTo>
                <a:lnTo>
                  <a:pt x="476" y="419"/>
                </a:lnTo>
                <a:lnTo>
                  <a:pt x="476" y="413"/>
                </a:lnTo>
                <a:lnTo>
                  <a:pt x="476" y="413"/>
                </a:lnTo>
                <a:lnTo>
                  <a:pt x="476" y="406"/>
                </a:lnTo>
                <a:lnTo>
                  <a:pt x="474" y="401"/>
                </a:lnTo>
                <a:lnTo>
                  <a:pt x="471" y="394"/>
                </a:lnTo>
                <a:lnTo>
                  <a:pt x="468" y="390"/>
                </a:lnTo>
                <a:lnTo>
                  <a:pt x="462" y="386"/>
                </a:lnTo>
                <a:lnTo>
                  <a:pt x="457" y="384"/>
                </a:lnTo>
                <a:lnTo>
                  <a:pt x="452" y="382"/>
                </a:lnTo>
                <a:lnTo>
                  <a:pt x="445" y="380"/>
                </a:lnTo>
                <a:lnTo>
                  <a:pt x="445" y="380"/>
                </a:lnTo>
                <a:close/>
                <a:moveTo>
                  <a:pt x="842" y="492"/>
                </a:moveTo>
                <a:lnTo>
                  <a:pt x="842" y="492"/>
                </a:lnTo>
                <a:lnTo>
                  <a:pt x="836" y="493"/>
                </a:lnTo>
                <a:lnTo>
                  <a:pt x="830" y="494"/>
                </a:lnTo>
                <a:lnTo>
                  <a:pt x="825" y="497"/>
                </a:lnTo>
                <a:lnTo>
                  <a:pt x="820" y="502"/>
                </a:lnTo>
                <a:lnTo>
                  <a:pt x="816" y="506"/>
                </a:lnTo>
                <a:lnTo>
                  <a:pt x="813" y="511"/>
                </a:lnTo>
                <a:lnTo>
                  <a:pt x="811" y="518"/>
                </a:lnTo>
                <a:lnTo>
                  <a:pt x="811" y="524"/>
                </a:lnTo>
                <a:lnTo>
                  <a:pt x="811" y="524"/>
                </a:lnTo>
                <a:lnTo>
                  <a:pt x="810" y="538"/>
                </a:lnTo>
                <a:lnTo>
                  <a:pt x="808" y="553"/>
                </a:lnTo>
                <a:lnTo>
                  <a:pt x="805" y="566"/>
                </a:lnTo>
                <a:lnTo>
                  <a:pt x="799" y="580"/>
                </a:lnTo>
                <a:lnTo>
                  <a:pt x="793" y="592"/>
                </a:lnTo>
                <a:lnTo>
                  <a:pt x="786" y="604"/>
                </a:lnTo>
                <a:lnTo>
                  <a:pt x="778" y="615"/>
                </a:lnTo>
                <a:lnTo>
                  <a:pt x="768" y="625"/>
                </a:lnTo>
                <a:lnTo>
                  <a:pt x="758" y="635"/>
                </a:lnTo>
                <a:lnTo>
                  <a:pt x="748" y="642"/>
                </a:lnTo>
                <a:lnTo>
                  <a:pt x="736" y="650"/>
                </a:lnTo>
                <a:lnTo>
                  <a:pt x="723" y="656"/>
                </a:lnTo>
                <a:lnTo>
                  <a:pt x="710" y="660"/>
                </a:lnTo>
                <a:lnTo>
                  <a:pt x="696" y="664"/>
                </a:lnTo>
                <a:lnTo>
                  <a:pt x="682" y="667"/>
                </a:lnTo>
                <a:lnTo>
                  <a:pt x="667" y="667"/>
                </a:lnTo>
                <a:lnTo>
                  <a:pt x="667" y="667"/>
                </a:lnTo>
                <a:lnTo>
                  <a:pt x="661" y="668"/>
                </a:lnTo>
                <a:lnTo>
                  <a:pt x="655" y="670"/>
                </a:lnTo>
                <a:lnTo>
                  <a:pt x="650" y="672"/>
                </a:lnTo>
                <a:lnTo>
                  <a:pt x="645" y="677"/>
                </a:lnTo>
                <a:lnTo>
                  <a:pt x="642" y="681"/>
                </a:lnTo>
                <a:lnTo>
                  <a:pt x="638" y="686"/>
                </a:lnTo>
                <a:lnTo>
                  <a:pt x="636" y="693"/>
                </a:lnTo>
                <a:lnTo>
                  <a:pt x="635" y="699"/>
                </a:lnTo>
                <a:lnTo>
                  <a:pt x="635" y="699"/>
                </a:lnTo>
                <a:lnTo>
                  <a:pt x="636" y="706"/>
                </a:lnTo>
                <a:lnTo>
                  <a:pt x="638" y="711"/>
                </a:lnTo>
                <a:lnTo>
                  <a:pt x="642" y="716"/>
                </a:lnTo>
                <a:lnTo>
                  <a:pt x="645" y="722"/>
                </a:lnTo>
                <a:lnTo>
                  <a:pt x="650" y="725"/>
                </a:lnTo>
                <a:lnTo>
                  <a:pt x="655" y="728"/>
                </a:lnTo>
                <a:lnTo>
                  <a:pt x="661" y="730"/>
                </a:lnTo>
                <a:lnTo>
                  <a:pt x="667" y="730"/>
                </a:lnTo>
                <a:lnTo>
                  <a:pt x="667" y="730"/>
                </a:lnTo>
                <a:lnTo>
                  <a:pt x="689" y="729"/>
                </a:lnTo>
                <a:lnTo>
                  <a:pt x="709" y="727"/>
                </a:lnTo>
                <a:lnTo>
                  <a:pt x="728" y="722"/>
                </a:lnTo>
                <a:lnTo>
                  <a:pt x="748" y="714"/>
                </a:lnTo>
                <a:lnTo>
                  <a:pt x="766" y="706"/>
                </a:lnTo>
                <a:lnTo>
                  <a:pt x="783" y="696"/>
                </a:lnTo>
                <a:lnTo>
                  <a:pt x="799" y="683"/>
                </a:lnTo>
                <a:lnTo>
                  <a:pt x="813" y="670"/>
                </a:lnTo>
                <a:lnTo>
                  <a:pt x="827" y="655"/>
                </a:lnTo>
                <a:lnTo>
                  <a:pt x="839" y="639"/>
                </a:lnTo>
                <a:lnTo>
                  <a:pt x="850" y="623"/>
                </a:lnTo>
                <a:lnTo>
                  <a:pt x="858" y="605"/>
                </a:lnTo>
                <a:lnTo>
                  <a:pt x="865" y="585"/>
                </a:lnTo>
                <a:lnTo>
                  <a:pt x="870" y="566"/>
                </a:lnTo>
                <a:lnTo>
                  <a:pt x="873" y="545"/>
                </a:lnTo>
                <a:lnTo>
                  <a:pt x="874" y="524"/>
                </a:lnTo>
                <a:lnTo>
                  <a:pt x="874" y="524"/>
                </a:lnTo>
                <a:lnTo>
                  <a:pt x="873" y="518"/>
                </a:lnTo>
                <a:lnTo>
                  <a:pt x="871" y="511"/>
                </a:lnTo>
                <a:lnTo>
                  <a:pt x="869" y="506"/>
                </a:lnTo>
                <a:lnTo>
                  <a:pt x="865" y="502"/>
                </a:lnTo>
                <a:lnTo>
                  <a:pt x="860" y="497"/>
                </a:lnTo>
                <a:lnTo>
                  <a:pt x="855" y="494"/>
                </a:lnTo>
                <a:lnTo>
                  <a:pt x="849" y="493"/>
                </a:lnTo>
                <a:lnTo>
                  <a:pt x="842" y="492"/>
                </a:lnTo>
                <a:lnTo>
                  <a:pt x="842" y="492"/>
                </a:lnTo>
                <a:close/>
                <a:moveTo>
                  <a:pt x="716" y="192"/>
                </a:moveTo>
                <a:lnTo>
                  <a:pt x="716" y="192"/>
                </a:lnTo>
                <a:lnTo>
                  <a:pt x="707" y="171"/>
                </a:lnTo>
                <a:lnTo>
                  <a:pt x="697" y="151"/>
                </a:lnTo>
                <a:lnTo>
                  <a:pt x="686" y="132"/>
                </a:lnTo>
                <a:lnTo>
                  <a:pt x="674" y="113"/>
                </a:lnTo>
                <a:lnTo>
                  <a:pt x="660" y="96"/>
                </a:lnTo>
                <a:lnTo>
                  <a:pt x="645" y="81"/>
                </a:lnTo>
                <a:lnTo>
                  <a:pt x="629" y="66"/>
                </a:lnTo>
                <a:lnTo>
                  <a:pt x="611" y="52"/>
                </a:lnTo>
                <a:lnTo>
                  <a:pt x="593" y="40"/>
                </a:lnTo>
                <a:lnTo>
                  <a:pt x="574" y="30"/>
                </a:lnTo>
                <a:lnTo>
                  <a:pt x="554" y="21"/>
                </a:lnTo>
                <a:lnTo>
                  <a:pt x="533" y="14"/>
                </a:lnTo>
                <a:lnTo>
                  <a:pt x="512" y="7"/>
                </a:lnTo>
                <a:lnTo>
                  <a:pt x="490" y="3"/>
                </a:lnTo>
                <a:lnTo>
                  <a:pt x="468" y="1"/>
                </a:lnTo>
                <a:lnTo>
                  <a:pt x="445" y="0"/>
                </a:lnTo>
                <a:lnTo>
                  <a:pt x="445" y="0"/>
                </a:lnTo>
                <a:lnTo>
                  <a:pt x="430" y="0"/>
                </a:lnTo>
                <a:lnTo>
                  <a:pt x="415" y="1"/>
                </a:lnTo>
                <a:lnTo>
                  <a:pt x="401" y="3"/>
                </a:lnTo>
                <a:lnTo>
                  <a:pt x="387" y="5"/>
                </a:lnTo>
                <a:lnTo>
                  <a:pt x="373" y="8"/>
                </a:lnTo>
                <a:lnTo>
                  <a:pt x="359" y="12"/>
                </a:lnTo>
                <a:lnTo>
                  <a:pt x="346" y="17"/>
                </a:lnTo>
                <a:lnTo>
                  <a:pt x="334" y="22"/>
                </a:lnTo>
                <a:lnTo>
                  <a:pt x="321" y="27"/>
                </a:lnTo>
                <a:lnTo>
                  <a:pt x="309" y="34"/>
                </a:lnTo>
                <a:lnTo>
                  <a:pt x="296" y="40"/>
                </a:lnTo>
                <a:lnTo>
                  <a:pt x="285" y="48"/>
                </a:lnTo>
                <a:lnTo>
                  <a:pt x="273" y="56"/>
                </a:lnTo>
                <a:lnTo>
                  <a:pt x="263" y="65"/>
                </a:lnTo>
                <a:lnTo>
                  <a:pt x="252" y="74"/>
                </a:lnTo>
                <a:lnTo>
                  <a:pt x="242" y="83"/>
                </a:lnTo>
                <a:lnTo>
                  <a:pt x="233" y="93"/>
                </a:lnTo>
                <a:lnTo>
                  <a:pt x="224" y="104"/>
                </a:lnTo>
                <a:lnTo>
                  <a:pt x="216" y="114"/>
                </a:lnTo>
                <a:lnTo>
                  <a:pt x="207" y="125"/>
                </a:lnTo>
                <a:lnTo>
                  <a:pt x="201" y="137"/>
                </a:lnTo>
                <a:lnTo>
                  <a:pt x="193" y="149"/>
                </a:lnTo>
                <a:lnTo>
                  <a:pt x="187" y="162"/>
                </a:lnTo>
                <a:lnTo>
                  <a:pt x="181" y="174"/>
                </a:lnTo>
                <a:lnTo>
                  <a:pt x="176" y="187"/>
                </a:lnTo>
                <a:lnTo>
                  <a:pt x="172" y="200"/>
                </a:lnTo>
                <a:lnTo>
                  <a:pt x="167" y="214"/>
                </a:lnTo>
                <a:lnTo>
                  <a:pt x="164" y="228"/>
                </a:lnTo>
                <a:lnTo>
                  <a:pt x="162" y="242"/>
                </a:lnTo>
                <a:lnTo>
                  <a:pt x="160" y="256"/>
                </a:lnTo>
                <a:lnTo>
                  <a:pt x="159" y="271"/>
                </a:lnTo>
                <a:lnTo>
                  <a:pt x="159" y="285"/>
                </a:lnTo>
                <a:lnTo>
                  <a:pt x="159" y="285"/>
                </a:lnTo>
                <a:lnTo>
                  <a:pt x="159" y="305"/>
                </a:lnTo>
                <a:lnTo>
                  <a:pt x="161" y="325"/>
                </a:lnTo>
                <a:lnTo>
                  <a:pt x="165" y="344"/>
                </a:lnTo>
                <a:lnTo>
                  <a:pt x="169" y="363"/>
                </a:lnTo>
                <a:lnTo>
                  <a:pt x="169" y="363"/>
                </a:lnTo>
                <a:lnTo>
                  <a:pt x="151" y="371"/>
                </a:lnTo>
                <a:lnTo>
                  <a:pt x="133" y="379"/>
                </a:lnTo>
                <a:lnTo>
                  <a:pt x="117" y="389"/>
                </a:lnTo>
                <a:lnTo>
                  <a:pt x="101" y="401"/>
                </a:lnTo>
                <a:lnTo>
                  <a:pt x="86" y="413"/>
                </a:lnTo>
                <a:lnTo>
                  <a:pt x="72" y="427"/>
                </a:lnTo>
                <a:lnTo>
                  <a:pt x="59" y="441"/>
                </a:lnTo>
                <a:lnTo>
                  <a:pt x="47" y="456"/>
                </a:lnTo>
                <a:lnTo>
                  <a:pt x="36" y="472"/>
                </a:lnTo>
                <a:lnTo>
                  <a:pt x="27" y="489"/>
                </a:lnTo>
                <a:lnTo>
                  <a:pt x="19" y="507"/>
                </a:lnTo>
                <a:lnTo>
                  <a:pt x="12" y="525"/>
                </a:lnTo>
                <a:lnTo>
                  <a:pt x="6" y="544"/>
                </a:lnTo>
                <a:lnTo>
                  <a:pt x="3" y="564"/>
                </a:lnTo>
                <a:lnTo>
                  <a:pt x="0" y="583"/>
                </a:lnTo>
                <a:lnTo>
                  <a:pt x="0" y="604"/>
                </a:lnTo>
                <a:lnTo>
                  <a:pt x="0" y="604"/>
                </a:lnTo>
                <a:lnTo>
                  <a:pt x="0" y="617"/>
                </a:lnTo>
                <a:lnTo>
                  <a:pt x="1" y="629"/>
                </a:lnTo>
                <a:lnTo>
                  <a:pt x="2" y="642"/>
                </a:lnTo>
                <a:lnTo>
                  <a:pt x="4" y="655"/>
                </a:lnTo>
                <a:lnTo>
                  <a:pt x="11" y="679"/>
                </a:lnTo>
                <a:lnTo>
                  <a:pt x="19" y="702"/>
                </a:lnTo>
                <a:lnTo>
                  <a:pt x="30" y="725"/>
                </a:lnTo>
                <a:lnTo>
                  <a:pt x="43" y="745"/>
                </a:lnTo>
                <a:lnTo>
                  <a:pt x="58" y="766"/>
                </a:lnTo>
                <a:lnTo>
                  <a:pt x="74" y="784"/>
                </a:lnTo>
                <a:lnTo>
                  <a:pt x="92" y="800"/>
                </a:lnTo>
                <a:lnTo>
                  <a:pt x="111" y="815"/>
                </a:lnTo>
                <a:lnTo>
                  <a:pt x="133" y="827"/>
                </a:lnTo>
                <a:lnTo>
                  <a:pt x="155" y="838"/>
                </a:lnTo>
                <a:lnTo>
                  <a:pt x="178" y="846"/>
                </a:lnTo>
                <a:lnTo>
                  <a:pt x="203" y="853"/>
                </a:lnTo>
                <a:lnTo>
                  <a:pt x="216" y="855"/>
                </a:lnTo>
                <a:lnTo>
                  <a:pt x="228" y="857"/>
                </a:lnTo>
                <a:lnTo>
                  <a:pt x="241" y="858"/>
                </a:lnTo>
                <a:lnTo>
                  <a:pt x="254" y="858"/>
                </a:lnTo>
                <a:lnTo>
                  <a:pt x="699" y="858"/>
                </a:lnTo>
                <a:lnTo>
                  <a:pt x="699" y="858"/>
                </a:lnTo>
                <a:lnTo>
                  <a:pt x="704" y="858"/>
                </a:lnTo>
                <a:lnTo>
                  <a:pt x="708" y="857"/>
                </a:lnTo>
                <a:lnTo>
                  <a:pt x="708" y="857"/>
                </a:lnTo>
                <a:lnTo>
                  <a:pt x="724" y="855"/>
                </a:lnTo>
                <a:lnTo>
                  <a:pt x="740" y="853"/>
                </a:lnTo>
                <a:lnTo>
                  <a:pt x="756" y="849"/>
                </a:lnTo>
                <a:lnTo>
                  <a:pt x="771" y="846"/>
                </a:lnTo>
                <a:lnTo>
                  <a:pt x="786" y="842"/>
                </a:lnTo>
                <a:lnTo>
                  <a:pt x="801" y="836"/>
                </a:lnTo>
                <a:lnTo>
                  <a:pt x="815" y="830"/>
                </a:lnTo>
                <a:lnTo>
                  <a:pt x="829" y="824"/>
                </a:lnTo>
                <a:lnTo>
                  <a:pt x="843" y="817"/>
                </a:lnTo>
                <a:lnTo>
                  <a:pt x="857" y="810"/>
                </a:lnTo>
                <a:lnTo>
                  <a:pt x="870" y="801"/>
                </a:lnTo>
                <a:lnTo>
                  <a:pt x="882" y="792"/>
                </a:lnTo>
                <a:lnTo>
                  <a:pt x="895" y="783"/>
                </a:lnTo>
                <a:lnTo>
                  <a:pt x="907" y="773"/>
                </a:lnTo>
                <a:lnTo>
                  <a:pt x="917" y="762"/>
                </a:lnTo>
                <a:lnTo>
                  <a:pt x="928" y="752"/>
                </a:lnTo>
                <a:lnTo>
                  <a:pt x="938" y="740"/>
                </a:lnTo>
                <a:lnTo>
                  <a:pt x="947" y="728"/>
                </a:lnTo>
                <a:lnTo>
                  <a:pt x="957" y="715"/>
                </a:lnTo>
                <a:lnTo>
                  <a:pt x="966" y="702"/>
                </a:lnTo>
                <a:lnTo>
                  <a:pt x="973" y="689"/>
                </a:lnTo>
                <a:lnTo>
                  <a:pt x="981" y="677"/>
                </a:lnTo>
                <a:lnTo>
                  <a:pt x="987" y="663"/>
                </a:lnTo>
                <a:lnTo>
                  <a:pt x="993" y="648"/>
                </a:lnTo>
                <a:lnTo>
                  <a:pt x="999" y="634"/>
                </a:lnTo>
                <a:lnTo>
                  <a:pt x="1003" y="619"/>
                </a:lnTo>
                <a:lnTo>
                  <a:pt x="1007" y="604"/>
                </a:lnTo>
                <a:lnTo>
                  <a:pt x="1011" y="589"/>
                </a:lnTo>
                <a:lnTo>
                  <a:pt x="1014" y="573"/>
                </a:lnTo>
                <a:lnTo>
                  <a:pt x="1016" y="556"/>
                </a:lnTo>
                <a:lnTo>
                  <a:pt x="1017" y="540"/>
                </a:lnTo>
                <a:lnTo>
                  <a:pt x="1017" y="524"/>
                </a:lnTo>
                <a:lnTo>
                  <a:pt x="1017" y="524"/>
                </a:lnTo>
                <a:lnTo>
                  <a:pt x="1017" y="508"/>
                </a:lnTo>
                <a:lnTo>
                  <a:pt x="1016" y="492"/>
                </a:lnTo>
                <a:lnTo>
                  <a:pt x="1014" y="476"/>
                </a:lnTo>
                <a:lnTo>
                  <a:pt x="1012" y="460"/>
                </a:lnTo>
                <a:lnTo>
                  <a:pt x="1008" y="445"/>
                </a:lnTo>
                <a:lnTo>
                  <a:pt x="1004" y="430"/>
                </a:lnTo>
                <a:lnTo>
                  <a:pt x="1000" y="415"/>
                </a:lnTo>
                <a:lnTo>
                  <a:pt x="995" y="401"/>
                </a:lnTo>
                <a:lnTo>
                  <a:pt x="988" y="387"/>
                </a:lnTo>
                <a:lnTo>
                  <a:pt x="982" y="373"/>
                </a:lnTo>
                <a:lnTo>
                  <a:pt x="974" y="359"/>
                </a:lnTo>
                <a:lnTo>
                  <a:pt x="967" y="346"/>
                </a:lnTo>
                <a:lnTo>
                  <a:pt x="958" y="333"/>
                </a:lnTo>
                <a:lnTo>
                  <a:pt x="949" y="321"/>
                </a:lnTo>
                <a:lnTo>
                  <a:pt x="940" y="310"/>
                </a:lnTo>
                <a:lnTo>
                  <a:pt x="930" y="299"/>
                </a:lnTo>
                <a:lnTo>
                  <a:pt x="920" y="287"/>
                </a:lnTo>
                <a:lnTo>
                  <a:pt x="909" y="277"/>
                </a:lnTo>
                <a:lnTo>
                  <a:pt x="898" y="267"/>
                </a:lnTo>
                <a:lnTo>
                  <a:pt x="886" y="258"/>
                </a:lnTo>
                <a:lnTo>
                  <a:pt x="873" y="250"/>
                </a:lnTo>
                <a:lnTo>
                  <a:pt x="861" y="241"/>
                </a:lnTo>
                <a:lnTo>
                  <a:pt x="848" y="233"/>
                </a:lnTo>
                <a:lnTo>
                  <a:pt x="835" y="226"/>
                </a:lnTo>
                <a:lnTo>
                  <a:pt x="821" y="220"/>
                </a:lnTo>
                <a:lnTo>
                  <a:pt x="807" y="213"/>
                </a:lnTo>
                <a:lnTo>
                  <a:pt x="792" y="208"/>
                </a:lnTo>
                <a:lnTo>
                  <a:pt x="777" y="203"/>
                </a:lnTo>
                <a:lnTo>
                  <a:pt x="762" y="199"/>
                </a:lnTo>
                <a:lnTo>
                  <a:pt x="747" y="196"/>
                </a:lnTo>
                <a:lnTo>
                  <a:pt x="731" y="194"/>
                </a:lnTo>
                <a:lnTo>
                  <a:pt x="716" y="192"/>
                </a:lnTo>
                <a:lnTo>
                  <a:pt x="716" y="192"/>
                </a:lnTo>
                <a:close/>
                <a:moveTo>
                  <a:pt x="697" y="794"/>
                </a:moveTo>
                <a:lnTo>
                  <a:pt x="697" y="794"/>
                </a:lnTo>
                <a:lnTo>
                  <a:pt x="692" y="795"/>
                </a:lnTo>
                <a:lnTo>
                  <a:pt x="254" y="795"/>
                </a:lnTo>
                <a:lnTo>
                  <a:pt x="254" y="795"/>
                </a:lnTo>
                <a:lnTo>
                  <a:pt x="235" y="794"/>
                </a:lnTo>
                <a:lnTo>
                  <a:pt x="216" y="790"/>
                </a:lnTo>
                <a:lnTo>
                  <a:pt x="197" y="786"/>
                </a:lnTo>
                <a:lnTo>
                  <a:pt x="180" y="780"/>
                </a:lnTo>
                <a:lnTo>
                  <a:pt x="163" y="771"/>
                </a:lnTo>
                <a:lnTo>
                  <a:pt x="147" y="761"/>
                </a:lnTo>
                <a:lnTo>
                  <a:pt x="133" y="751"/>
                </a:lnTo>
                <a:lnTo>
                  <a:pt x="119" y="739"/>
                </a:lnTo>
                <a:lnTo>
                  <a:pt x="107" y="725"/>
                </a:lnTo>
                <a:lnTo>
                  <a:pt x="95" y="710"/>
                </a:lnTo>
                <a:lnTo>
                  <a:pt x="86" y="695"/>
                </a:lnTo>
                <a:lnTo>
                  <a:pt x="78" y="678"/>
                </a:lnTo>
                <a:lnTo>
                  <a:pt x="72" y="660"/>
                </a:lnTo>
                <a:lnTo>
                  <a:pt x="67" y="642"/>
                </a:lnTo>
                <a:lnTo>
                  <a:pt x="64" y="623"/>
                </a:lnTo>
                <a:lnTo>
                  <a:pt x="63" y="604"/>
                </a:lnTo>
                <a:lnTo>
                  <a:pt x="63" y="604"/>
                </a:lnTo>
                <a:lnTo>
                  <a:pt x="64" y="586"/>
                </a:lnTo>
                <a:lnTo>
                  <a:pt x="66" y="570"/>
                </a:lnTo>
                <a:lnTo>
                  <a:pt x="70" y="554"/>
                </a:lnTo>
                <a:lnTo>
                  <a:pt x="75" y="538"/>
                </a:lnTo>
                <a:lnTo>
                  <a:pt x="80" y="523"/>
                </a:lnTo>
                <a:lnTo>
                  <a:pt x="88" y="509"/>
                </a:lnTo>
                <a:lnTo>
                  <a:pt x="96" y="495"/>
                </a:lnTo>
                <a:lnTo>
                  <a:pt x="106" y="482"/>
                </a:lnTo>
                <a:lnTo>
                  <a:pt x="117" y="471"/>
                </a:lnTo>
                <a:lnTo>
                  <a:pt x="129" y="460"/>
                </a:lnTo>
                <a:lnTo>
                  <a:pt x="142" y="449"/>
                </a:lnTo>
                <a:lnTo>
                  <a:pt x="155" y="441"/>
                </a:lnTo>
                <a:lnTo>
                  <a:pt x="169" y="432"/>
                </a:lnTo>
                <a:lnTo>
                  <a:pt x="184" y="426"/>
                </a:lnTo>
                <a:lnTo>
                  <a:pt x="201" y="420"/>
                </a:lnTo>
                <a:lnTo>
                  <a:pt x="217" y="416"/>
                </a:lnTo>
                <a:lnTo>
                  <a:pt x="217" y="416"/>
                </a:lnTo>
                <a:lnTo>
                  <a:pt x="223" y="414"/>
                </a:lnTo>
                <a:lnTo>
                  <a:pt x="229" y="411"/>
                </a:lnTo>
                <a:lnTo>
                  <a:pt x="235" y="406"/>
                </a:lnTo>
                <a:lnTo>
                  <a:pt x="239" y="400"/>
                </a:lnTo>
                <a:lnTo>
                  <a:pt x="239" y="400"/>
                </a:lnTo>
                <a:lnTo>
                  <a:pt x="241" y="393"/>
                </a:lnTo>
                <a:lnTo>
                  <a:pt x="242" y="387"/>
                </a:lnTo>
                <a:lnTo>
                  <a:pt x="242" y="379"/>
                </a:lnTo>
                <a:lnTo>
                  <a:pt x="240" y="373"/>
                </a:lnTo>
                <a:lnTo>
                  <a:pt x="240" y="373"/>
                </a:lnTo>
                <a:lnTo>
                  <a:pt x="232" y="351"/>
                </a:lnTo>
                <a:lnTo>
                  <a:pt x="226" y="330"/>
                </a:lnTo>
                <a:lnTo>
                  <a:pt x="223" y="308"/>
                </a:lnTo>
                <a:lnTo>
                  <a:pt x="222" y="285"/>
                </a:lnTo>
                <a:lnTo>
                  <a:pt x="222" y="285"/>
                </a:lnTo>
                <a:lnTo>
                  <a:pt x="223" y="262"/>
                </a:lnTo>
                <a:lnTo>
                  <a:pt x="226" y="241"/>
                </a:lnTo>
                <a:lnTo>
                  <a:pt x="232" y="220"/>
                </a:lnTo>
                <a:lnTo>
                  <a:pt x="239" y="199"/>
                </a:lnTo>
                <a:lnTo>
                  <a:pt x="249" y="180"/>
                </a:lnTo>
                <a:lnTo>
                  <a:pt x="261" y="162"/>
                </a:lnTo>
                <a:lnTo>
                  <a:pt x="273" y="144"/>
                </a:lnTo>
                <a:lnTo>
                  <a:pt x="287" y="128"/>
                </a:lnTo>
                <a:lnTo>
                  <a:pt x="304" y="113"/>
                </a:lnTo>
                <a:lnTo>
                  <a:pt x="321" y="100"/>
                </a:lnTo>
                <a:lnTo>
                  <a:pt x="339" y="90"/>
                </a:lnTo>
                <a:lnTo>
                  <a:pt x="358" y="80"/>
                </a:lnTo>
                <a:lnTo>
                  <a:pt x="379" y="73"/>
                </a:lnTo>
                <a:lnTo>
                  <a:pt x="400" y="67"/>
                </a:lnTo>
                <a:lnTo>
                  <a:pt x="422" y="64"/>
                </a:lnTo>
                <a:lnTo>
                  <a:pt x="445" y="63"/>
                </a:lnTo>
                <a:lnTo>
                  <a:pt x="445" y="63"/>
                </a:lnTo>
                <a:lnTo>
                  <a:pt x="463" y="64"/>
                </a:lnTo>
                <a:lnTo>
                  <a:pt x="482" y="66"/>
                </a:lnTo>
                <a:lnTo>
                  <a:pt x="500" y="70"/>
                </a:lnTo>
                <a:lnTo>
                  <a:pt x="518" y="75"/>
                </a:lnTo>
                <a:lnTo>
                  <a:pt x="534" y="82"/>
                </a:lnTo>
                <a:lnTo>
                  <a:pt x="551" y="90"/>
                </a:lnTo>
                <a:lnTo>
                  <a:pt x="566" y="99"/>
                </a:lnTo>
                <a:lnTo>
                  <a:pt x="581" y="110"/>
                </a:lnTo>
                <a:lnTo>
                  <a:pt x="595" y="121"/>
                </a:lnTo>
                <a:lnTo>
                  <a:pt x="607" y="134"/>
                </a:lnTo>
                <a:lnTo>
                  <a:pt x="619" y="148"/>
                </a:lnTo>
                <a:lnTo>
                  <a:pt x="630" y="163"/>
                </a:lnTo>
                <a:lnTo>
                  <a:pt x="639" y="178"/>
                </a:lnTo>
                <a:lnTo>
                  <a:pt x="648" y="195"/>
                </a:lnTo>
                <a:lnTo>
                  <a:pt x="654" y="212"/>
                </a:lnTo>
                <a:lnTo>
                  <a:pt x="660" y="230"/>
                </a:lnTo>
                <a:lnTo>
                  <a:pt x="660" y="230"/>
                </a:lnTo>
                <a:lnTo>
                  <a:pt x="662" y="236"/>
                </a:lnTo>
                <a:lnTo>
                  <a:pt x="664" y="240"/>
                </a:lnTo>
                <a:lnTo>
                  <a:pt x="667" y="244"/>
                </a:lnTo>
                <a:lnTo>
                  <a:pt x="672" y="247"/>
                </a:lnTo>
                <a:lnTo>
                  <a:pt x="676" y="250"/>
                </a:lnTo>
                <a:lnTo>
                  <a:pt x="680" y="252"/>
                </a:lnTo>
                <a:lnTo>
                  <a:pt x="684" y="254"/>
                </a:lnTo>
                <a:lnTo>
                  <a:pt x="690" y="254"/>
                </a:lnTo>
                <a:lnTo>
                  <a:pt x="690" y="254"/>
                </a:lnTo>
                <a:lnTo>
                  <a:pt x="704" y="255"/>
                </a:lnTo>
                <a:lnTo>
                  <a:pt x="718" y="256"/>
                </a:lnTo>
                <a:lnTo>
                  <a:pt x="731" y="258"/>
                </a:lnTo>
                <a:lnTo>
                  <a:pt x="743" y="260"/>
                </a:lnTo>
                <a:lnTo>
                  <a:pt x="756" y="264"/>
                </a:lnTo>
                <a:lnTo>
                  <a:pt x="769" y="268"/>
                </a:lnTo>
                <a:lnTo>
                  <a:pt x="794" y="277"/>
                </a:lnTo>
                <a:lnTo>
                  <a:pt x="816" y="288"/>
                </a:lnTo>
                <a:lnTo>
                  <a:pt x="839" y="302"/>
                </a:lnTo>
                <a:lnTo>
                  <a:pt x="858" y="318"/>
                </a:lnTo>
                <a:lnTo>
                  <a:pt x="878" y="335"/>
                </a:lnTo>
                <a:lnTo>
                  <a:pt x="895" y="354"/>
                </a:lnTo>
                <a:lnTo>
                  <a:pt x="910" y="375"/>
                </a:lnTo>
                <a:lnTo>
                  <a:pt x="923" y="397"/>
                </a:lnTo>
                <a:lnTo>
                  <a:pt x="933" y="420"/>
                </a:lnTo>
                <a:lnTo>
                  <a:pt x="942" y="445"/>
                </a:lnTo>
                <a:lnTo>
                  <a:pt x="945" y="458"/>
                </a:lnTo>
                <a:lnTo>
                  <a:pt x="948" y="471"/>
                </a:lnTo>
                <a:lnTo>
                  <a:pt x="951" y="483"/>
                </a:lnTo>
                <a:lnTo>
                  <a:pt x="953" y="496"/>
                </a:lnTo>
                <a:lnTo>
                  <a:pt x="954" y="510"/>
                </a:lnTo>
                <a:lnTo>
                  <a:pt x="954" y="524"/>
                </a:lnTo>
                <a:lnTo>
                  <a:pt x="954" y="524"/>
                </a:lnTo>
                <a:lnTo>
                  <a:pt x="954" y="537"/>
                </a:lnTo>
                <a:lnTo>
                  <a:pt x="953" y="551"/>
                </a:lnTo>
                <a:lnTo>
                  <a:pt x="948" y="577"/>
                </a:lnTo>
                <a:lnTo>
                  <a:pt x="942" y="601"/>
                </a:lnTo>
                <a:lnTo>
                  <a:pt x="933" y="626"/>
                </a:lnTo>
                <a:lnTo>
                  <a:pt x="924" y="649"/>
                </a:lnTo>
                <a:lnTo>
                  <a:pt x="911" y="670"/>
                </a:lnTo>
                <a:lnTo>
                  <a:pt x="896" y="691"/>
                </a:lnTo>
                <a:lnTo>
                  <a:pt x="880" y="710"/>
                </a:lnTo>
                <a:lnTo>
                  <a:pt x="861" y="727"/>
                </a:lnTo>
                <a:lnTo>
                  <a:pt x="842" y="743"/>
                </a:lnTo>
                <a:lnTo>
                  <a:pt x="821" y="757"/>
                </a:lnTo>
                <a:lnTo>
                  <a:pt x="798" y="769"/>
                </a:lnTo>
                <a:lnTo>
                  <a:pt x="775" y="779"/>
                </a:lnTo>
                <a:lnTo>
                  <a:pt x="750" y="786"/>
                </a:lnTo>
                <a:lnTo>
                  <a:pt x="724" y="791"/>
                </a:lnTo>
                <a:lnTo>
                  <a:pt x="711" y="792"/>
                </a:lnTo>
                <a:lnTo>
                  <a:pt x="697" y="794"/>
                </a:lnTo>
                <a:lnTo>
                  <a:pt x="697" y="7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2"/>
              </a:solidFill>
              <a:cs typeface="+mn-ea"/>
              <a:sym typeface="+mn-lt"/>
            </a:endParaRPr>
          </a:p>
        </p:txBody>
      </p:sp>
      <p:sp>
        <p:nvSpPr>
          <p:cNvPr id="8" name="椭圆 7"/>
          <p:cNvSpPr/>
          <p:nvPr/>
        </p:nvSpPr>
        <p:spPr>
          <a:xfrm>
            <a:off x="2072660" y="4134498"/>
            <a:ext cx="828000" cy="828000"/>
          </a:xfrm>
          <a:prstGeom prst="ellipse">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Freeform 98"/>
          <p:cNvSpPr>
            <a:spLocks/>
          </p:cNvSpPr>
          <p:nvPr/>
        </p:nvSpPr>
        <p:spPr bwMode="auto">
          <a:xfrm>
            <a:off x="2325529" y="4386573"/>
            <a:ext cx="322263" cy="323850"/>
          </a:xfrm>
          <a:custGeom>
            <a:avLst/>
            <a:gdLst>
              <a:gd name="T0" fmla="*/ 580 w 1017"/>
              <a:gd name="T1" fmla="*/ 688 h 1018"/>
              <a:gd name="T2" fmla="*/ 668 w 1017"/>
              <a:gd name="T3" fmla="*/ 640 h 1018"/>
              <a:gd name="T4" fmla="*/ 738 w 1017"/>
              <a:gd name="T5" fmla="*/ 559 h 1018"/>
              <a:gd name="T6" fmla="*/ 782 w 1017"/>
              <a:gd name="T7" fmla="*/ 453 h 1018"/>
              <a:gd name="T8" fmla="*/ 795 w 1017"/>
              <a:gd name="T9" fmla="*/ 349 h 1018"/>
              <a:gd name="T10" fmla="*/ 778 w 1017"/>
              <a:gd name="T11" fmla="*/ 229 h 1018"/>
              <a:gd name="T12" fmla="*/ 730 w 1017"/>
              <a:gd name="T13" fmla="*/ 127 h 1018"/>
              <a:gd name="T14" fmla="*/ 657 w 1017"/>
              <a:gd name="T15" fmla="*/ 51 h 1018"/>
              <a:gd name="T16" fmla="*/ 567 w 1017"/>
              <a:gd name="T17" fmla="*/ 7 h 1018"/>
              <a:gd name="T18" fmla="*/ 480 w 1017"/>
              <a:gd name="T19" fmla="*/ 2 h 1018"/>
              <a:gd name="T20" fmla="*/ 384 w 1017"/>
              <a:gd name="T21" fmla="*/ 34 h 1018"/>
              <a:gd name="T22" fmla="*/ 304 w 1017"/>
              <a:gd name="T23" fmla="*/ 105 h 1018"/>
              <a:gd name="T24" fmla="*/ 255 w 1017"/>
              <a:gd name="T25" fmla="*/ 187 h 1018"/>
              <a:gd name="T26" fmla="*/ 225 w 1017"/>
              <a:gd name="T27" fmla="*/ 299 h 1018"/>
              <a:gd name="T28" fmla="*/ 225 w 1017"/>
              <a:gd name="T29" fmla="*/ 403 h 1018"/>
              <a:gd name="T30" fmla="*/ 256 w 1017"/>
              <a:gd name="T31" fmla="*/ 517 h 1018"/>
              <a:gd name="T32" fmla="*/ 317 w 1017"/>
              <a:gd name="T33" fmla="*/ 609 h 1018"/>
              <a:gd name="T34" fmla="*/ 397 w 1017"/>
              <a:gd name="T35" fmla="*/ 672 h 1018"/>
              <a:gd name="T36" fmla="*/ 494 w 1017"/>
              <a:gd name="T37" fmla="*/ 699 h 1018"/>
              <a:gd name="T38" fmla="*/ 543 w 1017"/>
              <a:gd name="T39" fmla="*/ 67 h 1018"/>
              <a:gd name="T40" fmla="*/ 633 w 1017"/>
              <a:gd name="T41" fmla="*/ 112 h 1018"/>
              <a:gd name="T42" fmla="*/ 721 w 1017"/>
              <a:gd name="T43" fmla="*/ 265 h 1018"/>
              <a:gd name="T44" fmla="*/ 721 w 1017"/>
              <a:gd name="T45" fmla="*/ 435 h 1018"/>
              <a:gd name="T46" fmla="*/ 633 w 1017"/>
              <a:gd name="T47" fmla="*/ 588 h 1018"/>
              <a:gd name="T48" fmla="*/ 543 w 1017"/>
              <a:gd name="T49" fmla="*/ 633 h 1018"/>
              <a:gd name="T50" fmla="*/ 474 w 1017"/>
              <a:gd name="T51" fmla="*/ 633 h 1018"/>
              <a:gd name="T52" fmla="*/ 384 w 1017"/>
              <a:gd name="T53" fmla="*/ 588 h 1018"/>
              <a:gd name="T54" fmla="*/ 296 w 1017"/>
              <a:gd name="T55" fmla="*/ 435 h 1018"/>
              <a:gd name="T56" fmla="*/ 296 w 1017"/>
              <a:gd name="T57" fmla="*/ 265 h 1018"/>
              <a:gd name="T58" fmla="*/ 384 w 1017"/>
              <a:gd name="T59" fmla="*/ 112 h 1018"/>
              <a:gd name="T60" fmla="*/ 474 w 1017"/>
              <a:gd name="T61" fmla="*/ 67 h 1018"/>
              <a:gd name="T62" fmla="*/ 725 w 1017"/>
              <a:gd name="T63" fmla="*/ 637 h 1018"/>
              <a:gd name="T64" fmla="*/ 700 w 1017"/>
              <a:gd name="T65" fmla="*/ 668 h 1018"/>
              <a:gd name="T66" fmla="*/ 719 w 1017"/>
              <a:gd name="T67" fmla="*/ 697 h 1018"/>
              <a:gd name="T68" fmla="*/ 818 w 1017"/>
              <a:gd name="T69" fmla="*/ 717 h 1018"/>
              <a:gd name="T70" fmla="*/ 927 w 1017"/>
              <a:gd name="T71" fmla="*/ 816 h 1018"/>
              <a:gd name="T72" fmla="*/ 953 w 1017"/>
              <a:gd name="T73" fmla="*/ 929 h 1018"/>
              <a:gd name="T74" fmla="*/ 922 w 1017"/>
              <a:gd name="T75" fmla="*/ 954 h 1018"/>
              <a:gd name="T76" fmla="*/ 69 w 1017"/>
              <a:gd name="T77" fmla="*/ 941 h 1018"/>
              <a:gd name="T78" fmla="*/ 73 w 1017"/>
              <a:gd name="T79" fmla="*/ 856 h 1018"/>
              <a:gd name="T80" fmla="*/ 162 w 1017"/>
              <a:gd name="T81" fmla="*/ 738 h 1018"/>
              <a:gd name="T82" fmla="*/ 285 w 1017"/>
              <a:gd name="T83" fmla="*/ 700 h 1018"/>
              <a:gd name="T84" fmla="*/ 318 w 1017"/>
              <a:gd name="T85" fmla="*/ 674 h 1018"/>
              <a:gd name="T86" fmla="*/ 304 w 1017"/>
              <a:gd name="T87" fmla="*/ 641 h 1018"/>
              <a:gd name="T88" fmla="*/ 243 w 1017"/>
              <a:gd name="T89" fmla="*/ 639 h 1018"/>
              <a:gd name="T90" fmla="*/ 149 w 1017"/>
              <a:gd name="T91" fmla="*/ 670 h 1018"/>
              <a:gd name="T92" fmla="*/ 74 w 1017"/>
              <a:gd name="T93" fmla="*/ 730 h 1018"/>
              <a:gd name="T94" fmla="*/ 23 w 1017"/>
              <a:gd name="T95" fmla="*/ 811 h 1018"/>
              <a:gd name="T96" fmla="*/ 0 w 1017"/>
              <a:gd name="T97" fmla="*/ 907 h 1018"/>
              <a:gd name="T98" fmla="*/ 11 w 1017"/>
              <a:gd name="T99" fmla="*/ 967 h 1018"/>
              <a:gd name="T100" fmla="*/ 58 w 1017"/>
              <a:gd name="T101" fmla="*/ 1010 h 1018"/>
              <a:gd name="T102" fmla="*/ 931 w 1017"/>
              <a:gd name="T103" fmla="*/ 1017 h 1018"/>
              <a:gd name="T104" fmla="*/ 989 w 1017"/>
              <a:gd name="T105" fmla="*/ 990 h 1018"/>
              <a:gd name="T106" fmla="*/ 1017 w 1017"/>
              <a:gd name="T107" fmla="*/ 932 h 1018"/>
              <a:gd name="T108" fmla="*/ 1009 w 1017"/>
              <a:gd name="T109" fmla="*/ 850 h 1018"/>
              <a:gd name="T110" fmla="*/ 969 w 1017"/>
              <a:gd name="T111" fmla="*/ 762 h 1018"/>
              <a:gd name="T112" fmla="*/ 902 w 1017"/>
              <a:gd name="T113" fmla="*/ 693 h 1018"/>
              <a:gd name="T114" fmla="*/ 817 w 1017"/>
              <a:gd name="T115" fmla="*/ 649 h 1018"/>
              <a:gd name="T116" fmla="*/ 731 w 1017"/>
              <a:gd name="T117" fmla="*/ 636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509" y="700"/>
                </a:moveTo>
                <a:lnTo>
                  <a:pt x="509" y="700"/>
                </a:lnTo>
                <a:lnTo>
                  <a:pt x="524" y="699"/>
                </a:lnTo>
                <a:lnTo>
                  <a:pt x="538" y="698"/>
                </a:lnTo>
                <a:lnTo>
                  <a:pt x="553" y="696"/>
                </a:lnTo>
                <a:lnTo>
                  <a:pt x="567" y="693"/>
                </a:lnTo>
                <a:lnTo>
                  <a:pt x="580" y="688"/>
                </a:lnTo>
                <a:lnTo>
                  <a:pt x="593" y="684"/>
                </a:lnTo>
                <a:lnTo>
                  <a:pt x="607" y="679"/>
                </a:lnTo>
                <a:lnTo>
                  <a:pt x="620" y="672"/>
                </a:lnTo>
                <a:lnTo>
                  <a:pt x="633" y="665"/>
                </a:lnTo>
                <a:lnTo>
                  <a:pt x="645" y="657"/>
                </a:lnTo>
                <a:lnTo>
                  <a:pt x="657" y="649"/>
                </a:lnTo>
                <a:lnTo>
                  <a:pt x="668" y="640"/>
                </a:lnTo>
                <a:lnTo>
                  <a:pt x="680" y="630"/>
                </a:lnTo>
                <a:lnTo>
                  <a:pt x="691" y="620"/>
                </a:lnTo>
                <a:lnTo>
                  <a:pt x="701" y="609"/>
                </a:lnTo>
                <a:lnTo>
                  <a:pt x="711" y="597"/>
                </a:lnTo>
                <a:lnTo>
                  <a:pt x="720" y="585"/>
                </a:lnTo>
                <a:lnTo>
                  <a:pt x="730" y="573"/>
                </a:lnTo>
                <a:lnTo>
                  <a:pt x="738" y="559"/>
                </a:lnTo>
                <a:lnTo>
                  <a:pt x="746" y="546"/>
                </a:lnTo>
                <a:lnTo>
                  <a:pt x="753" y="531"/>
                </a:lnTo>
                <a:lnTo>
                  <a:pt x="761" y="517"/>
                </a:lnTo>
                <a:lnTo>
                  <a:pt x="766" y="502"/>
                </a:lnTo>
                <a:lnTo>
                  <a:pt x="773" y="486"/>
                </a:lnTo>
                <a:lnTo>
                  <a:pt x="778" y="470"/>
                </a:lnTo>
                <a:lnTo>
                  <a:pt x="782" y="453"/>
                </a:lnTo>
                <a:lnTo>
                  <a:pt x="785" y="437"/>
                </a:lnTo>
                <a:lnTo>
                  <a:pt x="789" y="420"/>
                </a:lnTo>
                <a:lnTo>
                  <a:pt x="792" y="403"/>
                </a:lnTo>
                <a:lnTo>
                  <a:pt x="793" y="386"/>
                </a:lnTo>
                <a:lnTo>
                  <a:pt x="794" y="368"/>
                </a:lnTo>
                <a:lnTo>
                  <a:pt x="795" y="349"/>
                </a:lnTo>
                <a:lnTo>
                  <a:pt x="795" y="349"/>
                </a:lnTo>
                <a:lnTo>
                  <a:pt x="794" y="332"/>
                </a:lnTo>
                <a:lnTo>
                  <a:pt x="793" y="314"/>
                </a:lnTo>
                <a:lnTo>
                  <a:pt x="792" y="297"/>
                </a:lnTo>
                <a:lnTo>
                  <a:pt x="789" y="280"/>
                </a:lnTo>
                <a:lnTo>
                  <a:pt x="785" y="262"/>
                </a:lnTo>
                <a:lnTo>
                  <a:pt x="782" y="246"/>
                </a:lnTo>
                <a:lnTo>
                  <a:pt x="778" y="229"/>
                </a:lnTo>
                <a:lnTo>
                  <a:pt x="773" y="214"/>
                </a:lnTo>
                <a:lnTo>
                  <a:pt x="766" y="198"/>
                </a:lnTo>
                <a:lnTo>
                  <a:pt x="761" y="183"/>
                </a:lnTo>
                <a:lnTo>
                  <a:pt x="753" y="168"/>
                </a:lnTo>
                <a:lnTo>
                  <a:pt x="746" y="154"/>
                </a:lnTo>
                <a:lnTo>
                  <a:pt x="738" y="140"/>
                </a:lnTo>
                <a:lnTo>
                  <a:pt x="730" y="127"/>
                </a:lnTo>
                <a:lnTo>
                  <a:pt x="720" y="114"/>
                </a:lnTo>
                <a:lnTo>
                  <a:pt x="711" y="103"/>
                </a:lnTo>
                <a:lnTo>
                  <a:pt x="701" y="91"/>
                </a:lnTo>
                <a:lnTo>
                  <a:pt x="691" y="80"/>
                </a:lnTo>
                <a:lnTo>
                  <a:pt x="679" y="69"/>
                </a:lnTo>
                <a:lnTo>
                  <a:pt x="668" y="60"/>
                </a:lnTo>
                <a:lnTo>
                  <a:pt x="657" y="51"/>
                </a:lnTo>
                <a:lnTo>
                  <a:pt x="645" y="43"/>
                </a:lnTo>
                <a:lnTo>
                  <a:pt x="633" y="35"/>
                </a:lnTo>
                <a:lnTo>
                  <a:pt x="620" y="27"/>
                </a:lnTo>
                <a:lnTo>
                  <a:pt x="607" y="21"/>
                </a:lnTo>
                <a:lnTo>
                  <a:pt x="593" y="16"/>
                </a:lnTo>
                <a:lnTo>
                  <a:pt x="580" y="11"/>
                </a:lnTo>
                <a:lnTo>
                  <a:pt x="567" y="7"/>
                </a:lnTo>
                <a:lnTo>
                  <a:pt x="553" y="4"/>
                </a:lnTo>
                <a:lnTo>
                  <a:pt x="538" y="2"/>
                </a:lnTo>
                <a:lnTo>
                  <a:pt x="524" y="1"/>
                </a:lnTo>
                <a:lnTo>
                  <a:pt x="509" y="0"/>
                </a:lnTo>
                <a:lnTo>
                  <a:pt x="509" y="0"/>
                </a:lnTo>
                <a:lnTo>
                  <a:pt x="494" y="1"/>
                </a:lnTo>
                <a:lnTo>
                  <a:pt x="480" y="2"/>
                </a:lnTo>
                <a:lnTo>
                  <a:pt x="466" y="4"/>
                </a:lnTo>
                <a:lnTo>
                  <a:pt x="452" y="7"/>
                </a:lnTo>
                <a:lnTo>
                  <a:pt x="438" y="10"/>
                </a:lnTo>
                <a:lnTo>
                  <a:pt x="424" y="16"/>
                </a:lnTo>
                <a:lnTo>
                  <a:pt x="411" y="21"/>
                </a:lnTo>
                <a:lnTo>
                  <a:pt x="397" y="27"/>
                </a:lnTo>
                <a:lnTo>
                  <a:pt x="384" y="34"/>
                </a:lnTo>
                <a:lnTo>
                  <a:pt x="372" y="43"/>
                </a:lnTo>
                <a:lnTo>
                  <a:pt x="359" y="51"/>
                </a:lnTo>
                <a:lnTo>
                  <a:pt x="348" y="60"/>
                </a:lnTo>
                <a:lnTo>
                  <a:pt x="336" y="70"/>
                </a:lnTo>
                <a:lnTo>
                  <a:pt x="325" y="81"/>
                </a:lnTo>
                <a:lnTo>
                  <a:pt x="314" y="93"/>
                </a:lnTo>
                <a:lnTo>
                  <a:pt x="304" y="105"/>
                </a:lnTo>
                <a:lnTo>
                  <a:pt x="304" y="105"/>
                </a:lnTo>
                <a:lnTo>
                  <a:pt x="294" y="118"/>
                </a:lnTo>
                <a:lnTo>
                  <a:pt x="285" y="130"/>
                </a:lnTo>
                <a:lnTo>
                  <a:pt x="277" y="144"/>
                </a:lnTo>
                <a:lnTo>
                  <a:pt x="269" y="158"/>
                </a:lnTo>
                <a:lnTo>
                  <a:pt x="262" y="172"/>
                </a:lnTo>
                <a:lnTo>
                  <a:pt x="255" y="187"/>
                </a:lnTo>
                <a:lnTo>
                  <a:pt x="249" y="202"/>
                </a:lnTo>
                <a:lnTo>
                  <a:pt x="244" y="217"/>
                </a:lnTo>
                <a:lnTo>
                  <a:pt x="238" y="233"/>
                </a:lnTo>
                <a:lnTo>
                  <a:pt x="234" y="250"/>
                </a:lnTo>
                <a:lnTo>
                  <a:pt x="231" y="266"/>
                </a:lnTo>
                <a:lnTo>
                  <a:pt x="227" y="282"/>
                </a:lnTo>
                <a:lnTo>
                  <a:pt x="225" y="299"/>
                </a:lnTo>
                <a:lnTo>
                  <a:pt x="223" y="315"/>
                </a:lnTo>
                <a:lnTo>
                  <a:pt x="223" y="332"/>
                </a:lnTo>
                <a:lnTo>
                  <a:pt x="222" y="349"/>
                </a:lnTo>
                <a:lnTo>
                  <a:pt x="222" y="349"/>
                </a:lnTo>
                <a:lnTo>
                  <a:pt x="223" y="368"/>
                </a:lnTo>
                <a:lnTo>
                  <a:pt x="224" y="386"/>
                </a:lnTo>
                <a:lnTo>
                  <a:pt x="225" y="403"/>
                </a:lnTo>
                <a:lnTo>
                  <a:pt x="229" y="420"/>
                </a:lnTo>
                <a:lnTo>
                  <a:pt x="232" y="437"/>
                </a:lnTo>
                <a:lnTo>
                  <a:pt x="235" y="453"/>
                </a:lnTo>
                <a:lnTo>
                  <a:pt x="239" y="470"/>
                </a:lnTo>
                <a:lnTo>
                  <a:pt x="245" y="486"/>
                </a:lnTo>
                <a:lnTo>
                  <a:pt x="251" y="502"/>
                </a:lnTo>
                <a:lnTo>
                  <a:pt x="256" y="517"/>
                </a:lnTo>
                <a:lnTo>
                  <a:pt x="264" y="531"/>
                </a:lnTo>
                <a:lnTo>
                  <a:pt x="271" y="546"/>
                </a:lnTo>
                <a:lnTo>
                  <a:pt x="279" y="559"/>
                </a:lnTo>
                <a:lnTo>
                  <a:pt x="288" y="573"/>
                </a:lnTo>
                <a:lnTo>
                  <a:pt x="297" y="585"/>
                </a:lnTo>
                <a:lnTo>
                  <a:pt x="306" y="597"/>
                </a:lnTo>
                <a:lnTo>
                  <a:pt x="317" y="609"/>
                </a:lnTo>
                <a:lnTo>
                  <a:pt x="326" y="620"/>
                </a:lnTo>
                <a:lnTo>
                  <a:pt x="337" y="630"/>
                </a:lnTo>
                <a:lnTo>
                  <a:pt x="349" y="640"/>
                </a:lnTo>
                <a:lnTo>
                  <a:pt x="361" y="649"/>
                </a:lnTo>
                <a:lnTo>
                  <a:pt x="372" y="657"/>
                </a:lnTo>
                <a:lnTo>
                  <a:pt x="384" y="665"/>
                </a:lnTo>
                <a:lnTo>
                  <a:pt x="397" y="672"/>
                </a:lnTo>
                <a:lnTo>
                  <a:pt x="410" y="679"/>
                </a:lnTo>
                <a:lnTo>
                  <a:pt x="424" y="684"/>
                </a:lnTo>
                <a:lnTo>
                  <a:pt x="437" y="688"/>
                </a:lnTo>
                <a:lnTo>
                  <a:pt x="451" y="693"/>
                </a:lnTo>
                <a:lnTo>
                  <a:pt x="465" y="696"/>
                </a:lnTo>
                <a:lnTo>
                  <a:pt x="480" y="698"/>
                </a:lnTo>
                <a:lnTo>
                  <a:pt x="494" y="699"/>
                </a:lnTo>
                <a:lnTo>
                  <a:pt x="509" y="700"/>
                </a:lnTo>
                <a:lnTo>
                  <a:pt x="509" y="700"/>
                </a:lnTo>
                <a:close/>
                <a:moveTo>
                  <a:pt x="509" y="64"/>
                </a:moveTo>
                <a:lnTo>
                  <a:pt x="509" y="64"/>
                </a:lnTo>
                <a:lnTo>
                  <a:pt x="520" y="64"/>
                </a:lnTo>
                <a:lnTo>
                  <a:pt x="531" y="65"/>
                </a:lnTo>
                <a:lnTo>
                  <a:pt x="543" y="67"/>
                </a:lnTo>
                <a:lnTo>
                  <a:pt x="554" y="69"/>
                </a:lnTo>
                <a:lnTo>
                  <a:pt x="564" y="73"/>
                </a:lnTo>
                <a:lnTo>
                  <a:pt x="575" y="77"/>
                </a:lnTo>
                <a:lnTo>
                  <a:pt x="585" y="81"/>
                </a:lnTo>
                <a:lnTo>
                  <a:pt x="596" y="87"/>
                </a:lnTo>
                <a:lnTo>
                  <a:pt x="615" y="98"/>
                </a:lnTo>
                <a:lnTo>
                  <a:pt x="633" y="112"/>
                </a:lnTo>
                <a:lnTo>
                  <a:pt x="650" y="129"/>
                </a:lnTo>
                <a:lnTo>
                  <a:pt x="666" y="148"/>
                </a:lnTo>
                <a:lnTo>
                  <a:pt x="680" y="168"/>
                </a:lnTo>
                <a:lnTo>
                  <a:pt x="693" y="190"/>
                </a:lnTo>
                <a:lnTo>
                  <a:pt x="704" y="213"/>
                </a:lnTo>
                <a:lnTo>
                  <a:pt x="714" y="239"/>
                </a:lnTo>
                <a:lnTo>
                  <a:pt x="721" y="265"/>
                </a:lnTo>
                <a:lnTo>
                  <a:pt x="726" y="293"/>
                </a:lnTo>
                <a:lnTo>
                  <a:pt x="730" y="320"/>
                </a:lnTo>
                <a:lnTo>
                  <a:pt x="731" y="349"/>
                </a:lnTo>
                <a:lnTo>
                  <a:pt x="731" y="349"/>
                </a:lnTo>
                <a:lnTo>
                  <a:pt x="730" y="379"/>
                </a:lnTo>
                <a:lnTo>
                  <a:pt x="726" y="407"/>
                </a:lnTo>
                <a:lnTo>
                  <a:pt x="721" y="435"/>
                </a:lnTo>
                <a:lnTo>
                  <a:pt x="714" y="461"/>
                </a:lnTo>
                <a:lnTo>
                  <a:pt x="704" y="486"/>
                </a:lnTo>
                <a:lnTo>
                  <a:pt x="693" y="509"/>
                </a:lnTo>
                <a:lnTo>
                  <a:pt x="680" y="532"/>
                </a:lnTo>
                <a:lnTo>
                  <a:pt x="666" y="552"/>
                </a:lnTo>
                <a:lnTo>
                  <a:pt x="650" y="570"/>
                </a:lnTo>
                <a:lnTo>
                  <a:pt x="633" y="588"/>
                </a:lnTo>
                <a:lnTo>
                  <a:pt x="615" y="602"/>
                </a:lnTo>
                <a:lnTo>
                  <a:pt x="596" y="613"/>
                </a:lnTo>
                <a:lnTo>
                  <a:pt x="585" y="619"/>
                </a:lnTo>
                <a:lnTo>
                  <a:pt x="575" y="623"/>
                </a:lnTo>
                <a:lnTo>
                  <a:pt x="564" y="627"/>
                </a:lnTo>
                <a:lnTo>
                  <a:pt x="554" y="630"/>
                </a:lnTo>
                <a:lnTo>
                  <a:pt x="543" y="633"/>
                </a:lnTo>
                <a:lnTo>
                  <a:pt x="531" y="635"/>
                </a:lnTo>
                <a:lnTo>
                  <a:pt x="520" y="636"/>
                </a:lnTo>
                <a:lnTo>
                  <a:pt x="509" y="636"/>
                </a:lnTo>
                <a:lnTo>
                  <a:pt x="509" y="636"/>
                </a:lnTo>
                <a:lnTo>
                  <a:pt x="497" y="636"/>
                </a:lnTo>
                <a:lnTo>
                  <a:pt x="486" y="635"/>
                </a:lnTo>
                <a:lnTo>
                  <a:pt x="474" y="633"/>
                </a:lnTo>
                <a:lnTo>
                  <a:pt x="464" y="630"/>
                </a:lnTo>
                <a:lnTo>
                  <a:pt x="453" y="627"/>
                </a:lnTo>
                <a:lnTo>
                  <a:pt x="442" y="623"/>
                </a:lnTo>
                <a:lnTo>
                  <a:pt x="432" y="619"/>
                </a:lnTo>
                <a:lnTo>
                  <a:pt x="422" y="613"/>
                </a:lnTo>
                <a:lnTo>
                  <a:pt x="402" y="602"/>
                </a:lnTo>
                <a:lnTo>
                  <a:pt x="384" y="588"/>
                </a:lnTo>
                <a:lnTo>
                  <a:pt x="367" y="570"/>
                </a:lnTo>
                <a:lnTo>
                  <a:pt x="351" y="552"/>
                </a:lnTo>
                <a:lnTo>
                  <a:pt x="337" y="532"/>
                </a:lnTo>
                <a:lnTo>
                  <a:pt x="324" y="509"/>
                </a:lnTo>
                <a:lnTo>
                  <a:pt x="313" y="486"/>
                </a:lnTo>
                <a:lnTo>
                  <a:pt x="304" y="461"/>
                </a:lnTo>
                <a:lnTo>
                  <a:pt x="296" y="435"/>
                </a:lnTo>
                <a:lnTo>
                  <a:pt x="291" y="407"/>
                </a:lnTo>
                <a:lnTo>
                  <a:pt x="288" y="379"/>
                </a:lnTo>
                <a:lnTo>
                  <a:pt x="285" y="349"/>
                </a:lnTo>
                <a:lnTo>
                  <a:pt x="285" y="349"/>
                </a:lnTo>
                <a:lnTo>
                  <a:pt x="288" y="320"/>
                </a:lnTo>
                <a:lnTo>
                  <a:pt x="291" y="293"/>
                </a:lnTo>
                <a:lnTo>
                  <a:pt x="296" y="265"/>
                </a:lnTo>
                <a:lnTo>
                  <a:pt x="304" y="239"/>
                </a:lnTo>
                <a:lnTo>
                  <a:pt x="313" y="213"/>
                </a:lnTo>
                <a:lnTo>
                  <a:pt x="324" y="190"/>
                </a:lnTo>
                <a:lnTo>
                  <a:pt x="337" y="168"/>
                </a:lnTo>
                <a:lnTo>
                  <a:pt x="351" y="148"/>
                </a:lnTo>
                <a:lnTo>
                  <a:pt x="367" y="129"/>
                </a:lnTo>
                <a:lnTo>
                  <a:pt x="384" y="112"/>
                </a:lnTo>
                <a:lnTo>
                  <a:pt x="402" y="98"/>
                </a:lnTo>
                <a:lnTo>
                  <a:pt x="422" y="87"/>
                </a:lnTo>
                <a:lnTo>
                  <a:pt x="432" y="81"/>
                </a:lnTo>
                <a:lnTo>
                  <a:pt x="442" y="77"/>
                </a:lnTo>
                <a:lnTo>
                  <a:pt x="453" y="73"/>
                </a:lnTo>
                <a:lnTo>
                  <a:pt x="464" y="69"/>
                </a:lnTo>
                <a:lnTo>
                  <a:pt x="474" y="67"/>
                </a:lnTo>
                <a:lnTo>
                  <a:pt x="486" y="65"/>
                </a:lnTo>
                <a:lnTo>
                  <a:pt x="497" y="64"/>
                </a:lnTo>
                <a:lnTo>
                  <a:pt x="509" y="64"/>
                </a:lnTo>
                <a:lnTo>
                  <a:pt x="509" y="64"/>
                </a:lnTo>
                <a:close/>
                <a:moveTo>
                  <a:pt x="731" y="636"/>
                </a:moveTo>
                <a:lnTo>
                  <a:pt x="731" y="636"/>
                </a:lnTo>
                <a:lnTo>
                  <a:pt x="725" y="637"/>
                </a:lnTo>
                <a:lnTo>
                  <a:pt x="719" y="639"/>
                </a:lnTo>
                <a:lnTo>
                  <a:pt x="714" y="641"/>
                </a:lnTo>
                <a:lnTo>
                  <a:pt x="709" y="645"/>
                </a:lnTo>
                <a:lnTo>
                  <a:pt x="705" y="650"/>
                </a:lnTo>
                <a:lnTo>
                  <a:pt x="702" y="655"/>
                </a:lnTo>
                <a:lnTo>
                  <a:pt x="700" y="662"/>
                </a:lnTo>
                <a:lnTo>
                  <a:pt x="700" y="668"/>
                </a:lnTo>
                <a:lnTo>
                  <a:pt x="700" y="668"/>
                </a:lnTo>
                <a:lnTo>
                  <a:pt x="700" y="674"/>
                </a:lnTo>
                <a:lnTo>
                  <a:pt x="702" y="680"/>
                </a:lnTo>
                <a:lnTo>
                  <a:pt x="705" y="685"/>
                </a:lnTo>
                <a:lnTo>
                  <a:pt x="709" y="691"/>
                </a:lnTo>
                <a:lnTo>
                  <a:pt x="714" y="694"/>
                </a:lnTo>
                <a:lnTo>
                  <a:pt x="719" y="697"/>
                </a:lnTo>
                <a:lnTo>
                  <a:pt x="725" y="699"/>
                </a:lnTo>
                <a:lnTo>
                  <a:pt x="731" y="700"/>
                </a:lnTo>
                <a:lnTo>
                  <a:pt x="731" y="700"/>
                </a:lnTo>
                <a:lnTo>
                  <a:pt x="754" y="701"/>
                </a:lnTo>
                <a:lnTo>
                  <a:pt x="776" y="705"/>
                </a:lnTo>
                <a:lnTo>
                  <a:pt x="797" y="710"/>
                </a:lnTo>
                <a:lnTo>
                  <a:pt x="818" y="717"/>
                </a:lnTo>
                <a:lnTo>
                  <a:pt x="837" y="727"/>
                </a:lnTo>
                <a:lnTo>
                  <a:pt x="855" y="738"/>
                </a:lnTo>
                <a:lnTo>
                  <a:pt x="872" y="751"/>
                </a:lnTo>
                <a:lnTo>
                  <a:pt x="888" y="765"/>
                </a:lnTo>
                <a:lnTo>
                  <a:pt x="903" y="781"/>
                </a:lnTo>
                <a:lnTo>
                  <a:pt x="915" y="798"/>
                </a:lnTo>
                <a:lnTo>
                  <a:pt x="927" y="816"/>
                </a:lnTo>
                <a:lnTo>
                  <a:pt x="937" y="835"/>
                </a:lnTo>
                <a:lnTo>
                  <a:pt x="944" y="856"/>
                </a:lnTo>
                <a:lnTo>
                  <a:pt x="950" y="877"/>
                </a:lnTo>
                <a:lnTo>
                  <a:pt x="953" y="900"/>
                </a:lnTo>
                <a:lnTo>
                  <a:pt x="954" y="922"/>
                </a:lnTo>
                <a:lnTo>
                  <a:pt x="954" y="922"/>
                </a:lnTo>
                <a:lnTo>
                  <a:pt x="953" y="929"/>
                </a:lnTo>
                <a:lnTo>
                  <a:pt x="952" y="935"/>
                </a:lnTo>
                <a:lnTo>
                  <a:pt x="949" y="941"/>
                </a:lnTo>
                <a:lnTo>
                  <a:pt x="944" y="945"/>
                </a:lnTo>
                <a:lnTo>
                  <a:pt x="940" y="949"/>
                </a:lnTo>
                <a:lnTo>
                  <a:pt x="935" y="951"/>
                </a:lnTo>
                <a:lnTo>
                  <a:pt x="928" y="953"/>
                </a:lnTo>
                <a:lnTo>
                  <a:pt x="922" y="954"/>
                </a:lnTo>
                <a:lnTo>
                  <a:pt x="96" y="954"/>
                </a:lnTo>
                <a:lnTo>
                  <a:pt x="96" y="954"/>
                </a:lnTo>
                <a:lnTo>
                  <a:pt x="89" y="953"/>
                </a:lnTo>
                <a:lnTo>
                  <a:pt x="83" y="951"/>
                </a:lnTo>
                <a:lnTo>
                  <a:pt x="77" y="949"/>
                </a:lnTo>
                <a:lnTo>
                  <a:pt x="73" y="945"/>
                </a:lnTo>
                <a:lnTo>
                  <a:pt x="69" y="941"/>
                </a:lnTo>
                <a:lnTo>
                  <a:pt x="65" y="935"/>
                </a:lnTo>
                <a:lnTo>
                  <a:pt x="64" y="929"/>
                </a:lnTo>
                <a:lnTo>
                  <a:pt x="63" y="922"/>
                </a:lnTo>
                <a:lnTo>
                  <a:pt x="63" y="922"/>
                </a:lnTo>
                <a:lnTo>
                  <a:pt x="64" y="900"/>
                </a:lnTo>
                <a:lnTo>
                  <a:pt x="68" y="877"/>
                </a:lnTo>
                <a:lnTo>
                  <a:pt x="73" y="856"/>
                </a:lnTo>
                <a:lnTo>
                  <a:pt x="81" y="835"/>
                </a:lnTo>
                <a:lnTo>
                  <a:pt x="90" y="816"/>
                </a:lnTo>
                <a:lnTo>
                  <a:pt x="101" y="798"/>
                </a:lnTo>
                <a:lnTo>
                  <a:pt x="114" y="781"/>
                </a:lnTo>
                <a:lnTo>
                  <a:pt x="129" y="765"/>
                </a:lnTo>
                <a:lnTo>
                  <a:pt x="145" y="751"/>
                </a:lnTo>
                <a:lnTo>
                  <a:pt x="162" y="738"/>
                </a:lnTo>
                <a:lnTo>
                  <a:pt x="180" y="727"/>
                </a:lnTo>
                <a:lnTo>
                  <a:pt x="200" y="717"/>
                </a:lnTo>
                <a:lnTo>
                  <a:pt x="220" y="710"/>
                </a:lnTo>
                <a:lnTo>
                  <a:pt x="241" y="705"/>
                </a:lnTo>
                <a:lnTo>
                  <a:pt x="263" y="701"/>
                </a:lnTo>
                <a:lnTo>
                  <a:pt x="285" y="700"/>
                </a:lnTo>
                <a:lnTo>
                  <a:pt x="285" y="700"/>
                </a:lnTo>
                <a:lnTo>
                  <a:pt x="292" y="699"/>
                </a:lnTo>
                <a:lnTo>
                  <a:pt x="298" y="697"/>
                </a:lnTo>
                <a:lnTo>
                  <a:pt x="304" y="694"/>
                </a:lnTo>
                <a:lnTo>
                  <a:pt x="308" y="691"/>
                </a:lnTo>
                <a:lnTo>
                  <a:pt x="312" y="685"/>
                </a:lnTo>
                <a:lnTo>
                  <a:pt x="315" y="680"/>
                </a:lnTo>
                <a:lnTo>
                  <a:pt x="318" y="674"/>
                </a:lnTo>
                <a:lnTo>
                  <a:pt x="318" y="668"/>
                </a:lnTo>
                <a:lnTo>
                  <a:pt x="318" y="668"/>
                </a:lnTo>
                <a:lnTo>
                  <a:pt x="318" y="662"/>
                </a:lnTo>
                <a:lnTo>
                  <a:pt x="315" y="655"/>
                </a:lnTo>
                <a:lnTo>
                  <a:pt x="312" y="650"/>
                </a:lnTo>
                <a:lnTo>
                  <a:pt x="308" y="645"/>
                </a:lnTo>
                <a:lnTo>
                  <a:pt x="304" y="641"/>
                </a:lnTo>
                <a:lnTo>
                  <a:pt x="298" y="639"/>
                </a:lnTo>
                <a:lnTo>
                  <a:pt x="292" y="637"/>
                </a:lnTo>
                <a:lnTo>
                  <a:pt x="285" y="636"/>
                </a:lnTo>
                <a:lnTo>
                  <a:pt x="285" y="636"/>
                </a:lnTo>
                <a:lnTo>
                  <a:pt x="271" y="637"/>
                </a:lnTo>
                <a:lnTo>
                  <a:pt x="256" y="638"/>
                </a:lnTo>
                <a:lnTo>
                  <a:pt x="243" y="639"/>
                </a:lnTo>
                <a:lnTo>
                  <a:pt x="229" y="642"/>
                </a:lnTo>
                <a:lnTo>
                  <a:pt x="215" y="645"/>
                </a:lnTo>
                <a:lnTo>
                  <a:pt x="201" y="649"/>
                </a:lnTo>
                <a:lnTo>
                  <a:pt x="188" y="653"/>
                </a:lnTo>
                <a:lnTo>
                  <a:pt x="175" y="658"/>
                </a:lnTo>
                <a:lnTo>
                  <a:pt x="162" y="665"/>
                </a:lnTo>
                <a:lnTo>
                  <a:pt x="149" y="670"/>
                </a:lnTo>
                <a:lnTo>
                  <a:pt x="137" y="678"/>
                </a:lnTo>
                <a:lnTo>
                  <a:pt x="126" y="685"/>
                </a:lnTo>
                <a:lnTo>
                  <a:pt x="115" y="693"/>
                </a:lnTo>
                <a:lnTo>
                  <a:pt x="104" y="701"/>
                </a:lnTo>
                <a:lnTo>
                  <a:pt x="93" y="711"/>
                </a:lnTo>
                <a:lnTo>
                  <a:pt x="84" y="720"/>
                </a:lnTo>
                <a:lnTo>
                  <a:pt x="74" y="730"/>
                </a:lnTo>
                <a:lnTo>
                  <a:pt x="65" y="740"/>
                </a:lnTo>
                <a:lnTo>
                  <a:pt x="57" y="751"/>
                </a:lnTo>
                <a:lnTo>
                  <a:pt x="48" y="762"/>
                </a:lnTo>
                <a:lnTo>
                  <a:pt x="41" y="774"/>
                </a:lnTo>
                <a:lnTo>
                  <a:pt x="34" y="786"/>
                </a:lnTo>
                <a:lnTo>
                  <a:pt x="28" y="798"/>
                </a:lnTo>
                <a:lnTo>
                  <a:pt x="23" y="811"/>
                </a:lnTo>
                <a:lnTo>
                  <a:pt x="17" y="824"/>
                </a:lnTo>
                <a:lnTo>
                  <a:pt x="13" y="838"/>
                </a:lnTo>
                <a:lnTo>
                  <a:pt x="9" y="850"/>
                </a:lnTo>
                <a:lnTo>
                  <a:pt x="5" y="864"/>
                </a:lnTo>
                <a:lnTo>
                  <a:pt x="3" y="878"/>
                </a:lnTo>
                <a:lnTo>
                  <a:pt x="1" y="893"/>
                </a:lnTo>
                <a:lnTo>
                  <a:pt x="0" y="907"/>
                </a:lnTo>
                <a:lnTo>
                  <a:pt x="0" y="922"/>
                </a:lnTo>
                <a:lnTo>
                  <a:pt x="0" y="922"/>
                </a:lnTo>
                <a:lnTo>
                  <a:pt x="0" y="932"/>
                </a:lnTo>
                <a:lnTo>
                  <a:pt x="2" y="942"/>
                </a:lnTo>
                <a:lnTo>
                  <a:pt x="4" y="950"/>
                </a:lnTo>
                <a:lnTo>
                  <a:pt x="8" y="960"/>
                </a:lnTo>
                <a:lnTo>
                  <a:pt x="11" y="967"/>
                </a:lnTo>
                <a:lnTo>
                  <a:pt x="16" y="976"/>
                </a:lnTo>
                <a:lnTo>
                  <a:pt x="21" y="983"/>
                </a:lnTo>
                <a:lnTo>
                  <a:pt x="28" y="990"/>
                </a:lnTo>
                <a:lnTo>
                  <a:pt x="34" y="996"/>
                </a:lnTo>
                <a:lnTo>
                  <a:pt x="42" y="1002"/>
                </a:lnTo>
                <a:lnTo>
                  <a:pt x="49" y="1006"/>
                </a:lnTo>
                <a:lnTo>
                  <a:pt x="58" y="1010"/>
                </a:lnTo>
                <a:lnTo>
                  <a:pt x="67" y="1014"/>
                </a:lnTo>
                <a:lnTo>
                  <a:pt x="76" y="1016"/>
                </a:lnTo>
                <a:lnTo>
                  <a:pt x="86" y="1017"/>
                </a:lnTo>
                <a:lnTo>
                  <a:pt x="96" y="1018"/>
                </a:lnTo>
                <a:lnTo>
                  <a:pt x="922" y="1018"/>
                </a:lnTo>
                <a:lnTo>
                  <a:pt x="922" y="1018"/>
                </a:lnTo>
                <a:lnTo>
                  <a:pt x="931" y="1017"/>
                </a:lnTo>
                <a:lnTo>
                  <a:pt x="941" y="1016"/>
                </a:lnTo>
                <a:lnTo>
                  <a:pt x="951" y="1014"/>
                </a:lnTo>
                <a:lnTo>
                  <a:pt x="959" y="1010"/>
                </a:lnTo>
                <a:lnTo>
                  <a:pt x="968" y="1006"/>
                </a:lnTo>
                <a:lnTo>
                  <a:pt x="975" y="1002"/>
                </a:lnTo>
                <a:lnTo>
                  <a:pt x="983" y="996"/>
                </a:lnTo>
                <a:lnTo>
                  <a:pt x="989" y="990"/>
                </a:lnTo>
                <a:lnTo>
                  <a:pt x="996" y="983"/>
                </a:lnTo>
                <a:lnTo>
                  <a:pt x="1001" y="976"/>
                </a:lnTo>
                <a:lnTo>
                  <a:pt x="1006" y="967"/>
                </a:lnTo>
                <a:lnTo>
                  <a:pt x="1010" y="960"/>
                </a:lnTo>
                <a:lnTo>
                  <a:pt x="1013" y="950"/>
                </a:lnTo>
                <a:lnTo>
                  <a:pt x="1015" y="942"/>
                </a:lnTo>
                <a:lnTo>
                  <a:pt x="1017" y="932"/>
                </a:lnTo>
                <a:lnTo>
                  <a:pt x="1017" y="922"/>
                </a:lnTo>
                <a:lnTo>
                  <a:pt x="1017" y="922"/>
                </a:lnTo>
                <a:lnTo>
                  <a:pt x="1017" y="907"/>
                </a:lnTo>
                <a:lnTo>
                  <a:pt x="1016" y="893"/>
                </a:lnTo>
                <a:lnTo>
                  <a:pt x="1014" y="878"/>
                </a:lnTo>
                <a:lnTo>
                  <a:pt x="1012" y="864"/>
                </a:lnTo>
                <a:lnTo>
                  <a:pt x="1009" y="850"/>
                </a:lnTo>
                <a:lnTo>
                  <a:pt x="1004" y="838"/>
                </a:lnTo>
                <a:lnTo>
                  <a:pt x="1000" y="824"/>
                </a:lnTo>
                <a:lnTo>
                  <a:pt x="995" y="811"/>
                </a:lnTo>
                <a:lnTo>
                  <a:pt x="989" y="798"/>
                </a:lnTo>
                <a:lnTo>
                  <a:pt x="983" y="786"/>
                </a:lnTo>
                <a:lnTo>
                  <a:pt x="976" y="774"/>
                </a:lnTo>
                <a:lnTo>
                  <a:pt x="969" y="762"/>
                </a:lnTo>
                <a:lnTo>
                  <a:pt x="960" y="751"/>
                </a:lnTo>
                <a:lnTo>
                  <a:pt x="952" y="740"/>
                </a:lnTo>
                <a:lnTo>
                  <a:pt x="943" y="730"/>
                </a:lnTo>
                <a:lnTo>
                  <a:pt x="933" y="720"/>
                </a:lnTo>
                <a:lnTo>
                  <a:pt x="924" y="711"/>
                </a:lnTo>
                <a:lnTo>
                  <a:pt x="913" y="701"/>
                </a:lnTo>
                <a:lnTo>
                  <a:pt x="902" y="693"/>
                </a:lnTo>
                <a:lnTo>
                  <a:pt x="892" y="685"/>
                </a:lnTo>
                <a:lnTo>
                  <a:pt x="880" y="678"/>
                </a:lnTo>
                <a:lnTo>
                  <a:pt x="868" y="670"/>
                </a:lnTo>
                <a:lnTo>
                  <a:pt x="855" y="665"/>
                </a:lnTo>
                <a:lnTo>
                  <a:pt x="842" y="658"/>
                </a:lnTo>
                <a:lnTo>
                  <a:pt x="829" y="653"/>
                </a:lnTo>
                <a:lnTo>
                  <a:pt x="817" y="649"/>
                </a:lnTo>
                <a:lnTo>
                  <a:pt x="803" y="645"/>
                </a:lnTo>
                <a:lnTo>
                  <a:pt x="789" y="642"/>
                </a:lnTo>
                <a:lnTo>
                  <a:pt x="775" y="639"/>
                </a:lnTo>
                <a:lnTo>
                  <a:pt x="761" y="638"/>
                </a:lnTo>
                <a:lnTo>
                  <a:pt x="746" y="637"/>
                </a:lnTo>
                <a:lnTo>
                  <a:pt x="731" y="636"/>
                </a:lnTo>
                <a:lnTo>
                  <a:pt x="731" y="63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2"/>
              </a:solidFill>
              <a:cs typeface="+mn-ea"/>
              <a:sym typeface="+mn-lt"/>
            </a:endParaRPr>
          </a:p>
        </p:txBody>
      </p:sp>
      <p:sp>
        <p:nvSpPr>
          <p:cNvPr id="10" name="椭圆 9"/>
          <p:cNvSpPr/>
          <p:nvPr/>
        </p:nvSpPr>
        <p:spPr>
          <a:xfrm>
            <a:off x="9291340" y="4134498"/>
            <a:ext cx="828000" cy="828000"/>
          </a:xfrm>
          <a:prstGeom prst="ellipse">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Freeform 110"/>
          <p:cNvSpPr>
            <a:spLocks/>
          </p:cNvSpPr>
          <p:nvPr/>
        </p:nvSpPr>
        <p:spPr bwMode="auto">
          <a:xfrm>
            <a:off x="9543415" y="4386573"/>
            <a:ext cx="323850" cy="323850"/>
          </a:xfrm>
          <a:custGeom>
            <a:avLst/>
            <a:gdLst>
              <a:gd name="T0" fmla="*/ 279 w 1017"/>
              <a:gd name="T1" fmla="*/ 354 h 1017"/>
              <a:gd name="T2" fmla="*/ 241 w 1017"/>
              <a:gd name="T3" fmla="*/ 577 h 1017"/>
              <a:gd name="T4" fmla="*/ 453 w 1017"/>
              <a:gd name="T5" fmla="*/ 779 h 1017"/>
              <a:gd name="T6" fmla="*/ 703 w 1017"/>
              <a:gd name="T7" fmla="*/ 702 h 1017"/>
              <a:gd name="T8" fmla="*/ 779 w 1017"/>
              <a:gd name="T9" fmla="*/ 452 h 1017"/>
              <a:gd name="T10" fmla="*/ 563 w 1017"/>
              <a:gd name="T11" fmla="*/ 238 h 1017"/>
              <a:gd name="T12" fmla="*/ 322 w 1017"/>
              <a:gd name="T13" fmla="*/ 609 h 1017"/>
              <a:gd name="T14" fmla="*/ 426 w 1017"/>
              <a:gd name="T15" fmla="*/ 312 h 1017"/>
              <a:gd name="T16" fmla="*/ 711 w 1017"/>
              <a:gd name="T17" fmla="*/ 445 h 1017"/>
              <a:gd name="T18" fmla="*/ 550 w 1017"/>
              <a:gd name="T19" fmla="*/ 716 h 1017"/>
              <a:gd name="T20" fmla="*/ 913 w 1017"/>
              <a:gd name="T21" fmla="*/ 533 h 1017"/>
              <a:gd name="T22" fmla="*/ 972 w 1017"/>
              <a:gd name="T23" fmla="*/ 421 h 1017"/>
              <a:gd name="T24" fmla="*/ 985 w 1017"/>
              <a:gd name="T25" fmla="*/ 290 h 1017"/>
              <a:gd name="T26" fmla="*/ 883 w 1017"/>
              <a:gd name="T27" fmla="*/ 246 h 1017"/>
              <a:gd name="T28" fmla="*/ 770 w 1017"/>
              <a:gd name="T29" fmla="*/ 190 h 1017"/>
              <a:gd name="T30" fmla="*/ 788 w 1017"/>
              <a:gd name="T31" fmla="*/ 73 h 1017"/>
              <a:gd name="T32" fmla="*/ 611 w 1017"/>
              <a:gd name="T33" fmla="*/ 5 h 1017"/>
              <a:gd name="T34" fmla="*/ 533 w 1017"/>
              <a:gd name="T35" fmla="*/ 104 h 1017"/>
              <a:gd name="T36" fmla="*/ 422 w 1017"/>
              <a:gd name="T37" fmla="*/ 44 h 1017"/>
              <a:gd name="T38" fmla="*/ 291 w 1017"/>
              <a:gd name="T39" fmla="*/ 32 h 1017"/>
              <a:gd name="T40" fmla="*/ 247 w 1017"/>
              <a:gd name="T41" fmla="*/ 134 h 1017"/>
              <a:gd name="T42" fmla="*/ 190 w 1017"/>
              <a:gd name="T43" fmla="*/ 245 h 1017"/>
              <a:gd name="T44" fmla="*/ 73 w 1017"/>
              <a:gd name="T45" fmla="*/ 227 h 1017"/>
              <a:gd name="T46" fmla="*/ 5 w 1017"/>
              <a:gd name="T47" fmla="*/ 404 h 1017"/>
              <a:gd name="T48" fmla="*/ 104 w 1017"/>
              <a:gd name="T49" fmla="*/ 484 h 1017"/>
              <a:gd name="T50" fmla="*/ 44 w 1017"/>
              <a:gd name="T51" fmla="*/ 594 h 1017"/>
              <a:gd name="T52" fmla="*/ 32 w 1017"/>
              <a:gd name="T53" fmla="*/ 725 h 1017"/>
              <a:gd name="T54" fmla="*/ 134 w 1017"/>
              <a:gd name="T55" fmla="*/ 770 h 1017"/>
              <a:gd name="T56" fmla="*/ 246 w 1017"/>
              <a:gd name="T57" fmla="*/ 826 h 1017"/>
              <a:gd name="T58" fmla="*/ 227 w 1017"/>
              <a:gd name="T59" fmla="*/ 943 h 1017"/>
              <a:gd name="T60" fmla="*/ 400 w 1017"/>
              <a:gd name="T61" fmla="*/ 1014 h 1017"/>
              <a:gd name="T62" fmla="*/ 468 w 1017"/>
              <a:gd name="T63" fmla="*/ 918 h 1017"/>
              <a:gd name="T64" fmla="*/ 588 w 1017"/>
              <a:gd name="T65" fmla="*/ 957 h 1017"/>
              <a:gd name="T66" fmla="*/ 691 w 1017"/>
              <a:gd name="T67" fmla="*/ 999 h 1017"/>
              <a:gd name="T68" fmla="*/ 776 w 1017"/>
              <a:gd name="T69" fmla="*/ 898 h 1017"/>
              <a:gd name="T70" fmla="*/ 811 w 1017"/>
              <a:gd name="T71" fmla="*/ 776 h 1017"/>
              <a:gd name="T72" fmla="*/ 937 w 1017"/>
              <a:gd name="T73" fmla="*/ 790 h 1017"/>
              <a:gd name="T74" fmla="*/ 1014 w 1017"/>
              <a:gd name="T75" fmla="*/ 618 h 1017"/>
              <a:gd name="T76" fmla="*/ 816 w 1017"/>
              <a:gd name="T77" fmla="*/ 707 h 1017"/>
              <a:gd name="T78" fmla="*/ 702 w 1017"/>
              <a:gd name="T79" fmla="*/ 852 h 1017"/>
              <a:gd name="T80" fmla="*/ 596 w 1017"/>
              <a:gd name="T81" fmla="*/ 873 h 1017"/>
              <a:gd name="T82" fmla="*/ 411 w 1017"/>
              <a:gd name="T83" fmla="*/ 881 h 1017"/>
              <a:gd name="T84" fmla="*/ 313 w 1017"/>
              <a:gd name="T85" fmla="*/ 840 h 1017"/>
              <a:gd name="T86" fmla="*/ 161 w 1017"/>
              <a:gd name="T87" fmla="*/ 701 h 1017"/>
              <a:gd name="T88" fmla="*/ 143 w 1017"/>
              <a:gd name="T89" fmla="*/ 596 h 1017"/>
              <a:gd name="T90" fmla="*/ 136 w 1017"/>
              <a:gd name="T91" fmla="*/ 411 h 1017"/>
              <a:gd name="T92" fmla="*/ 176 w 1017"/>
              <a:gd name="T93" fmla="*/ 314 h 1017"/>
              <a:gd name="T94" fmla="*/ 314 w 1017"/>
              <a:gd name="T95" fmla="*/ 165 h 1017"/>
              <a:gd name="T96" fmla="*/ 420 w 1017"/>
              <a:gd name="T97" fmla="*/ 142 h 1017"/>
              <a:gd name="T98" fmla="*/ 605 w 1017"/>
              <a:gd name="T99" fmla="*/ 136 h 1017"/>
              <a:gd name="T100" fmla="*/ 703 w 1017"/>
              <a:gd name="T101" fmla="*/ 176 h 1017"/>
              <a:gd name="T102" fmla="*/ 855 w 1017"/>
              <a:gd name="T103" fmla="*/ 314 h 1017"/>
              <a:gd name="T104" fmla="*/ 873 w 1017"/>
              <a:gd name="T105" fmla="*/ 420 h 1017"/>
              <a:gd name="T106" fmla="*/ 881 w 1017"/>
              <a:gd name="T107" fmla="*/ 605 h 1017"/>
              <a:gd name="T108" fmla="*/ 449 w 1017"/>
              <a:gd name="T109" fmla="*/ 369 h 1017"/>
              <a:gd name="T110" fmla="*/ 375 w 1017"/>
              <a:gd name="T111" fmla="*/ 580 h 1017"/>
              <a:gd name="T112" fmla="*/ 592 w 1017"/>
              <a:gd name="T113" fmla="*/ 633 h 1017"/>
              <a:gd name="T114" fmla="*/ 624 w 1017"/>
              <a:gd name="T115" fmla="*/ 412 h 1017"/>
              <a:gd name="T116" fmla="*/ 454 w 1017"/>
              <a:gd name="T117" fmla="*/ 531 h 1017"/>
              <a:gd name="T118" fmla="*/ 563 w 1017"/>
              <a:gd name="T119" fmla="*/ 485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17" h="1017">
                <a:moveTo>
                  <a:pt x="508" y="231"/>
                </a:moveTo>
                <a:lnTo>
                  <a:pt x="508" y="231"/>
                </a:lnTo>
                <a:lnTo>
                  <a:pt x="493" y="232"/>
                </a:lnTo>
                <a:lnTo>
                  <a:pt x="479" y="234"/>
                </a:lnTo>
                <a:lnTo>
                  <a:pt x="466" y="235"/>
                </a:lnTo>
                <a:lnTo>
                  <a:pt x="453" y="238"/>
                </a:lnTo>
                <a:lnTo>
                  <a:pt x="439" y="241"/>
                </a:lnTo>
                <a:lnTo>
                  <a:pt x="426" y="244"/>
                </a:lnTo>
                <a:lnTo>
                  <a:pt x="413" y="249"/>
                </a:lnTo>
                <a:lnTo>
                  <a:pt x="401" y="254"/>
                </a:lnTo>
                <a:lnTo>
                  <a:pt x="388" y="259"/>
                </a:lnTo>
                <a:lnTo>
                  <a:pt x="376" y="266"/>
                </a:lnTo>
                <a:lnTo>
                  <a:pt x="365" y="272"/>
                </a:lnTo>
                <a:lnTo>
                  <a:pt x="354" y="279"/>
                </a:lnTo>
                <a:lnTo>
                  <a:pt x="332" y="295"/>
                </a:lnTo>
                <a:lnTo>
                  <a:pt x="313" y="313"/>
                </a:lnTo>
                <a:lnTo>
                  <a:pt x="295" y="332"/>
                </a:lnTo>
                <a:lnTo>
                  <a:pt x="279" y="354"/>
                </a:lnTo>
                <a:lnTo>
                  <a:pt x="272" y="364"/>
                </a:lnTo>
                <a:lnTo>
                  <a:pt x="266" y="376"/>
                </a:lnTo>
                <a:lnTo>
                  <a:pt x="260" y="388"/>
                </a:lnTo>
                <a:lnTo>
                  <a:pt x="254" y="401"/>
                </a:lnTo>
                <a:lnTo>
                  <a:pt x="249" y="413"/>
                </a:lnTo>
                <a:lnTo>
                  <a:pt x="244" y="426"/>
                </a:lnTo>
                <a:lnTo>
                  <a:pt x="241" y="438"/>
                </a:lnTo>
                <a:lnTo>
                  <a:pt x="238" y="452"/>
                </a:lnTo>
                <a:lnTo>
                  <a:pt x="235" y="466"/>
                </a:lnTo>
                <a:lnTo>
                  <a:pt x="234" y="479"/>
                </a:lnTo>
                <a:lnTo>
                  <a:pt x="233" y="493"/>
                </a:lnTo>
                <a:lnTo>
                  <a:pt x="232" y="508"/>
                </a:lnTo>
                <a:lnTo>
                  <a:pt x="232" y="508"/>
                </a:lnTo>
                <a:lnTo>
                  <a:pt x="233" y="522"/>
                </a:lnTo>
                <a:lnTo>
                  <a:pt x="234" y="536"/>
                </a:lnTo>
                <a:lnTo>
                  <a:pt x="235" y="550"/>
                </a:lnTo>
                <a:lnTo>
                  <a:pt x="238" y="563"/>
                </a:lnTo>
                <a:lnTo>
                  <a:pt x="241" y="577"/>
                </a:lnTo>
                <a:lnTo>
                  <a:pt x="244" y="590"/>
                </a:lnTo>
                <a:lnTo>
                  <a:pt x="249" y="603"/>
                </a:lnTo>
                <a:lnTo>
                  <a:pt x="254" y="616"/>
                </a:lnTo>
                <a:lnTo>
                  <a:pt x="260" y="627"/>
                </a:lnTo>
                <a:lnTo>
                  <a:pt x="266" y="639"/>
                </a:lnTo>
                <a:lnTo>
                  <a:pt x="272" y="651"/>
                </a:lnTo>
                <a:lnTo>
                  <a:pt x="279" y="662"/>
                </a:lnTo>
                <a:lnTo>
                  <a:pt x="295" y="683"/>
                </a:lnTo>
                <a:lnTo>
                  <a:pt x="313" y="702"/>
                </a:lnTo>
                <a:lnTo>
                  <a:pt x="332" y="721"/>
                </a:lnTo>
                <a:lnTo>
                  <a:pt x="354" y="737"/>
                </a:lnTo>
                <a:lnTo>
                  <a:pt x="376" y="751"/>
                </a:lnTo>
                <a:lnTo>
                  <a:pt x="388" y="756"/>
                </a:lnTo>
                <a:lnTo>
                  <a:pt x="401" y="763"/>
                </a:lnTo>
                <a:lnTo>
                  <a:pt x="413" y="767"/>
                </a:lnTo>
                <a:lnTo>
                  <a:pt x="426" y="771"/>
                </a:lnTo>
                <a:lnTo>
                  <a:pt x="439" y="775"/>
                </a:lnTo>
                <a:lnTo>
                  <a:pt x="453" y="779"/>
                </a:lnTo>
                <a:lnTo>
                  <a:pt x="466" y="781"/>
                </a:lnTo>
                <a:lnTo>
                  <a:pt x="479" y="783"/>
                </a:lnTo>
                <a:lnTo>
                  <a:pt x="493" y="784"/>
                </a:lnTo>
                <a:lnTo>
                  <a:pt x="508" y="784"/>
                </a:lnTo>
                <a:lnTo>
                  <a:pt x="508" y="784"/>
                </a:lnTo>
                <a:lnTo>
                  <a:pt x="522" y="784"/>
                </a:lnTo>
                <a:lnTo>
                  <a:pt x="536" y="783"/>
                </a:lnTo>
                <a:lnTo>
                  <a:pt x="550" y="781"/>
                </a:lnTo>
                <a:lnTo>
                  <a:pt x="563" y="779"/>
                </a:lnTo>
                <a:lnTo>
                  <a:pt x="577" y="775"/>
                </a:lnTo>
                <a:lnTo>
                  <a:pt x="590" y="771"/>
                </a:lnTo>
                <a:lnTo>
                  <a:pt x="603" y="767"/>
                </a:lnTo>
                <a:lnTo>
                  <a:pt x="616" y="763"/>
                </a:lnTo>
                <a:lnTo>
                  <a:pt x="628" y="756"/>
                </a:lnTo>
                <a:lnTo>
                  <a:pt x="639" y="751"/>
                </a:lnTo>
                <a:lnTo>
                  <a:pt x="662" y="737"/>
                </a:lnTo>
                <a:lnTo>
                  <a:pt x="683" y="721"/>
                </a:lnTo>
                <a:lnTo>
                  <a:pt x="703" y="702"/>
                </a:lnTo>
                <a:lnTo>
                  <a:pt x="721" y="683"/>
                </a:lnTo>
                <a:lnTo>
                  <a:pt x="737" y="662"/>
                </a:lnTo>
                <a:lnTo>
                  <a:pt x="751" y="639"/>
                </a:lnTo>
                <a:lnTo>
                  <a:pt x="756" y="627"/>
                </a:lnTo>
                <a:lnTo>
                  <a:pt x="763" y="616"/>
                </a:lnTo>
                <a:lnTo>
                  <a:pt x="767" y="603"/>
                </a:lnTo>
                <a:lnTo>
                  <a:pt x="771" y="590"/>
                </a:lnTo>
                <a:lnTo>
                  <a:pt x="776" y="577"/>
                </a:lnTo>
                <a:lnTo>
                  <a:pt x="779" y="563"/>
                </a:lnTo>
                <a:lnTo>
                  <a:pt x="781" y="550"/>
                </a:lnTo>
                <a:lnTo>
                  <a:pt x="782" y="536"/>
                </a:lnTo>
                <a:lnTo>
                  <a:pt x="783" y="522"/>
                </a:lnTo>
                <a:lnTo>
                  <a:pt x="784" y="508"/>
                </a:lnTo>
                <a:lnTo>
                  <a:pt x="784" y="508"/>
                </a:lnTo>
                <a:lnTo>
                  <a:pt x="783" y="493"/>
                </a:lnTo>
                <a:lnTo>
                  <a:pt x="782" y="479"/>
                </a:lnTo>
                <a:lnTo>
                  <a:pt x="781" y="466"/>
                </a:lnTo>
                <a:lnTo>
                  <a:pt x="779" y="452"/>
                </a:lnTo>
                <a:lnTo>
                  <a:pt x="776" y="438"/>
                </a:lnTo>
                <a:lnTo>
                  <a:pt x="771" y="426"/>
                </a:lnTo>
                <a:lnTo>
                  <a:pt x="767" y="413"/>
                </a:lnTo>
                <a:lnTo>
                  <a:pt x="763" y="401"/>
                </a:lnTo>
                <a:lnTo>
                  <a:pt x="756" y="388"/>
                </a:lnTo>
                <a:lnTo>
                  <a:pt x="751" y="376"/>
                </a:lnTo>
                <a:lnTo>
                  <a:pt x="737" y="354"/>
                </a:lnTo>
                <a:lnTo>
                  <a:pt x="721" y="332"/>
                </a:lnTo>
                <a:lnTo>
                  <a:pt x="703" y="313"/>
                </a:lnTo>
                <a:lnTo>
                  <a:pt x="683" y="295"/>
                </a:lnTo>
                <a:lnTo>
                  <a:pt x="662" y="279"/>
                </a:lnTo>
                <a:lnTo>
                  <a:pt x="639" y="266"/>
                </a:lnTo>
                <a:lnTo>
                  <a:pt x="628" y="259"/>
                </a:lnTo>
                <a:lnTo>
                  <a:pt x="616" y="254"/>
                </a:lnTo>
                <a:lnTo>
                  <a:pt x="603" y="249"/>
                </a:lnTo>
                <a:lnTo>
                  <a:pt x="590" y="244"/>
                </a:lnTo>
                <a:lnTo>
                  <a:pt x="577" y="241"/>
                </a:lnTo>
                <a:lnTo>
                  <a:pt x="563" y="238"/>
                </a:lnTo>
                <a:lnTo>
                  <a:pt x="550" y="235"/>
                </a:lnTo>
                <a:lnTo>
                  <a:pt x="536" y="234"/>
                </a:lnTo>
                <a:lnTo>
                  <a:pt x="522" y="232"/>
                </a:lnTo>
                <a:lnTo>
                  <a:pt x="508" y="231"/>
                </a:lnTo>
                <a:lnTo>
                  <a:pt x="508" y="231"/>
                </a:lnTo>
                <a:close/>
                <a:moveTo>
                  <a:pt x="508" y="721"/>
                </a:moveTo>
                <a:lnTo>
                  <a:pt x="508" y="721"/>
                </a:lnTo>
                <a:lnTo>
                  <a:pt x="486" y="720"/>
                </a:lnTo>
                <a:lnTo>
                  <a:pt x="466" y="716"/>
                </a:lnTo>
                <a:lnTo>
                  <a:pt x="445" y="711"/>
                </a:lnTo>
                <a:lnTo>
                  <a:pt x="426" y="704"/>
                </a:lnTo>
                <a:lnTo>
                  <a:pt x="407" y="695"/>
                </a:lnTo>
                <a:lnTo>
                  <a:pt x="389" y="684"/>
                </a:lnTo>
                <a:lnTo>
                  <a:pt x="373" y="671"/>
                </a:lnTo>
                <a:lnTo>
                  <a:pt x="358" y="658"/>
                </a:lnTo>
                <a:lnTo>
                  <a:pt x="344" y="642"/>
                </a:lnTo>
                <a:lnTo>
                  <a:pt x="332" y="626"/>
                </a:lnTo>
                <a:lnTo>
                  <a:pt x="322" y="609"/>
                </a:lnTo>
                <a:lnTo>
                  <a:pt x="312" y="591"/>
                </a:lnTo>
                <a:lnTo>
                  <a:pt x="306" y="570"/>
                </a:lnTo>
                <a:lnTo>
                  <a:pt x="300" y="550"/>
                </a:lnTo>
                <a:lnTo>
                  <a:pt x="297" y="530"/>
                </a:lnTo>
                <a:lnTo>
                  <a:pt x="296" y="508"/>
                </a:lnTo>
                <a:lnTo>
                  <a:pt x="296" y="508"/>
                </a:lnTo>
                <a:lnTo>
                  <a:pt x="297" y="486"/>
                </a:lnTo>
                <a:lnTo>
                  <a:pt x="300" y="465"/>
                </a:lnTo>
                <a:lnTo>
                  <a:pt x="306" y="445"/>
                </a:lnTo>
                <a:lnTo>
                  <a:pt x="312" y="426"/>
                </a:lnTo>
                <a:lnTo>
                  <a:pt x="322" y="406"/>
                </a:lnTo>
                <a:lnTo>
                  <a:pt x="332" y="389"/>
                </a:lnTo>
                <a:lnTo>
                  <a:pt x="344" y="373"/>
                </a:lnTo>
                <a:lnTo>
                  <a:pt x="358" y="358"/>
                </a:lnTo>
                <a:lnTo>
                  <a:pt x="373" y="344"/>
                </a:lnTo>
                <a:lnTo>
                  <a:pt x="389" y="332"/>
                </a:lnTo>
                <a:lnTo>
                  <a:pt x="407" y="322"/>
                </a:lnTo>
                <a:lnTo>
                  <a:pt x="426" y="312"/>
                </a:lnTo>
                <a:lnTo>
                  <a:pt x="445" y="305"/>
                </a:lnTo>
                <a:lnTo>
                  <a:pt x="466" y="300"/>
                </a:lnTo>
                <a:lnTo>
                  <a:pt x="486" y="297"/>
                </a:lnTo>
                <a:lnTo>
                  <a:pt x="508" y="296"/>
                </a:lnTo>
                <a:lnTo>
                  <a:pt x="508" y="296"/>
                </a:lnTo>
                <a:lnTo>
                  <a:pt x="530" y="297"/>
                </a:lnTo>
                <a:lnTo>
                  <a:pt x="550" y="300"/>
                </a:lnTo>
                <a:lnTo>
                  <a:pt x="571" y="305"/>
                </a:lnTo>
                <a:lnTo>
                  <a:pt x="591" y="312"/>
                </a:lnTo>
                <a:lnTo>
                  <a:pt x="609" y="322"/>
                </a:lnTo>
                <a:lnTo>
                  <a:pt x="626" y="332"/>
                </a:lnTo>
                <a:lnTo>
                  <a:pt x="643" y="344"/>
                </a:lnTo>
                <a:lnTo>
                  <a:pt x="658" y="358"/>
                </a:lnTo>
                <a:lnTo>
                  <a:pt x="672" y="373"/>
                </a:lnTo>
                <a:lnTo>
                  <a:pt x="684" y="389"/>
                </a:lnTo>
                <a:lnTo>
                  <a:pt x="695" y="406"/>
                </a:lnTo>
                <a:lnTo>
                  <a:pt x="704" y="426"/>
                </a:lnTo>
                <a:lnTo>
                  <a:pt x="711" y="445"/>
                </a:lnTo>
                <a:lnTo>
                  <a:pt x="717" y="465"/>
                </a:lnTo>
                <a:lnTo>
                  <a:pt x="720" y="486"/>
                </a:lnTo>
                <a:lnTo>
                  <a:pt x="721" y="508"/>
                </a:lnTo>
                <a:lnTo>
                  <a:pt x="721" y="508"/>
                </a:lnTo>
                <a:lnTo>
                  <a:pt x="720" y="530"/>
                </a:lnTo>
                <a:lnTo>
                  <a:pt x="717" y="550"/>
                </a:lnTo>
                <a:lnTo>
                  <a:pt x="711" y="570"/>
                </a:lnTo>
                <a:lnTo>
                  <a:pt x="704" y="591"/>
                </a:lnTo>
                <a:lnTo>
                  <a:pt x="695" y="609"/>
                </a:lnTo>
                <a:lnTo>
                  <a:pt x="684" y="626"/>
                </a:lnTo>
                <a:lnTo>
                  <a:pt x="672" y="642"/>
                </a:lnTo>
                <a:lnTo>
                  <a:pt x="658" y="658"/>
                </a:lnTo>
                <a:lnTo>
                  <a:pt x="643" y="671"/>
                </a:lnTo>
                <a:lnTo>
                  <a:pt x="626" y="684"/>
                </a:lnTo>
                <a:lnTo>
                  <a:pt x="609" y="695"/>
                </a:lnTo>
                <a:lnTo>
                  <a:pt x="591" y="704"/>
                </a:lnTo>
                <a:lnTo>
                  <a:pt x="571" y="711"/>
                </a:lnTo>
                <a:lnTo>
                  <a:pt x="550" y="716"/>
                </a:lnTo>
                <a:lnTo>
                  <a:pt x="530" y="720"/>
                </a:lnTo>
                <a:lnTo>
                  <a:pt x="508" y="721"/>
                </a:lnTo>
                <a:lnTo>
                  <a:pt x="508" y="721"/>
                </a:lnTo>
                <a:close/>
                <a:moveTo>
                  <a:pt x="989" y="598"/>
                </a:moveTo>
                <a:lnTo>
                  <a:pt x="989" y="598"/>
                </a:lnTo>
                <a:lnTo>
                  <a:pt x="981" y="596"/>
                </a:lnTo>
                <a:lnTo>
                  <a:pt x="972" y="594"/>
                </a:lnTo>
                <a:lnTo>
                  <a:pt x="964" y="591"/>
                </a:lnTo>
                <a:lnTo>
                  <a:pt x="957" y="588"/>
                </a:lnTo>
                <a:lnTo>
                  <a:pt x="950" y="583"/>
                </a:lnTo>
                <a:lnTo>
                  <a:pt x="944" y="579"/>
                </a:lnTo>
                <a:lnTo>
                  <a:pt x="938" y="574"/>
                </a:lnTo>
                <a:lnTo>
                  <a:pt x="932" y="567"/>
                </a:lnTo>
                <a:lnTo>
                  <a:pt x="927" y="562"/>
                </a:lnTo>
                <a:lnTo>
                  <a:pt x="923" y="554"/>
                </a:lnTo>
                <a:lnTo>
                  <a:pt x="918" y="548"/>
                </a:lnTo>
                <a:lnTo>
                  <a:pt x="915" y="540"/>
                </a:lnTo>
                <a:lnTo>
                  <a:pt x="913" y="533"/>
                </a:lnTo>
                <a:lnTo>
                  <a:pt x="911" y="524"/>
                </a:lnTo>
                <a:lnTo>
                  <a:pt x="910" y="517"/>
                </a:lnTo>
                <a:lnTo>
                  <a:pt x="909" y="508"/>
                </a:lnTo>
                <a:lnTo>
                  <a:pt x="909" y="508"/>
                </a:lnTo>
                <a:lnTo>
                  <a:pt x="910" y="500"/>
                </a:lnTo>
                <a:lnTo>
                  <a:pt x="911" y="491"/>
                </a:lnTo>
                <a:lnTo>
                  <a:pt x="913" y="484"/>
                </a:lnTo>
                <a:lnTo>
                  <a:pt x="915" y="475"/>
                </a:lnTo>
                <a:lnTo>
                  <a:pt x="918" y="469"/>
                </a:lnTo>
                <a:lnTo>
                  <a:pt x="923" y="461"/>
                </a:lnTo>
                <a:lnTo>
                  <a:pt x="927" y="455"/>
                </a:lnTo>
                <a:lnTo>
                  <a:pt x="932" y="448"/>
                </a:lnTo>
                <a:lnTo>
                  <a:pt x="938" y="442"/>
                </a:lnTo>
                <a:lnTo>
                  <a:pt x="944" y="437"/>
                </a:lnTo>
                <a:lnTo>
                  <a:pt x="950" y="432"/>
                </a:lnTo>
                <a:lnTo>
                  <a:pt x="957" y="428"/>
                </a:lnTo>
                <a:lnTo>
                  <a:pt x="964" y="425"/>
                </a:lnTo>
                <a:lnTo>
                  <a:pt x="972" y="421"/>
                </a:lnTo>
                <a:lnTo>
                  <a:pt x="981" y="419"/>
                </a:lnTo>
                <a:lnTo>
                  <a:pt x="989" y="418"/>
                </a:lnTo>
                <a:lnTo>
                  <a:pt x="989" y="418"/>
                </a:lnTo>
                <a:lnTo>
                  <a:pt x="996" y="416"/>
                </a:lnTo>
                <a:lnTo>
                  <a:pt x="1001" y="414"/>
                </a:lnTo>
                <a:lnTo>
                  <a:pt x="1006" y="410"/>
                </a:lnTo>
                <a:lnTo>
                  <a:pt x="1011" y="404"/>
                </a:lnTo>
                <a:lnTo>
                  <a:pt x="1011" y="404"/>
                </a:lnTo>
                <a:lnTo>
                  <a:pt x="1014" y="399"/>
                </a:lnTo>
                <a:lnTo>
                  <a:pt x="1016" y="392"/>
                </a:lnTo>
                <a:lnTo>
                  <a:pt x="1017" y="385"/>
                </a:lnTo>
                <a:lnTo>
                  <a:pt x="1016" y="378"/>
                </a:lnTo>
                <a:lnTo>
                  <a:pt x="1016" y="378"/>
                </a:lnTo>
                <a:lnTo>
                  <a:pt x="1011" y="360"/>
                </a:lnTo>
                <a:lnTo>
                  <a:pt x="1005" y="343"/>
                </a:lnTo>
                <a:lnTo>
                  <a:pt x="999" y="325"/>
                </a:lnTo>
                <a:lnTo>
                  <a:pt x="992" y="308"/>
                </a:lnTo>
                <a:lnTo>
                  <a:pt x="985" y="290"/>
                </a:lnTo>
                <a:lnTo>
                  <a:pt x="976" y="273"/>
                </a:lnTo>
                <a:lnTo>
                  <a:pt x="968" y="257"/>
                </a:lnTo>
                <a:lnTo>
                  <a:pt x="958" y="240"/>
                </a:lnTo>
                <a:lnTo>
                  <a:pt x="958" y="240"/>
                </a:lnTo>
                <a:lnTo>
                  <a:pt x="955" y="235"/>
                </a:lnTo>
                <a:lnTo>
                  <a:pt x="949" y="230"/>
                </a:lnTo>
                <a:lnTo>
                  <a:pt x="943" y="227"/>
                </a:lnTo>
                <a:lnTo>
                  <a:pt x="937" y="225"/>
                </a:lnTo>
                <a:lnTo>
                  <a:pt x="937" y="225"/>
                </a:lnTo>
                <a:lnTo>
                  <a:pt x="930" y="225"/>
                </a:lnTo>
                <a:lnTo>
                  <a:pt x="924" y="226"/>
                </a:lnTo>
                <a:lnTo>
                  <a:pt x="917" y="228"/>
                </a:lnTo>
                <a:lnTo>
                  <a:pt x="912" y="231"/>
                </a:lnTo>
                <a:lnTo>
                  <a:pt x="912" y="231"/>
                </a:lnTo>
                <a:lnTo>
                  <a:pt x="904" y="237"/>
                </a:lnTo>
                <a:lnTo>
                  <a:pt x="898" y="240"/>
                </a:lnTo>
                <a:lnTo>
                  <a:pt x="890" y="243"/>
                </a:lnTo>
                <a:lnTo>
                  <a:pt x="883" y="246"/>
                </a:lnTo>
                <a:lnTo>
                  <a:pt x="874" y="249"/>
                </a:lnTo>
                <a:lnTo>
                  <a:pt x="867" y="250"/>
                </a:lnTo>
                <a:lnTo>
                  <a:pt x="858" y="250"/>
                </a:lnTo>
                <a:lnTo>
                  <a:pt x="851" y="250"/>
                </a:lnTo>
                <a:lnTo>
                  <a:pt x="842" y="249"/>
                </a:lnTo>
                <a:lnTo>
                  <a:pt x="835" y="248"/>
                </a:lnTo>
                <a:lnTo>
                  <a:pt x="826" y="245"/>
                </a:lnTo>
                <a:lnTo>
                  <a:pt x="819" y="242"/>
                </a:lnTo>
                <a:lnTo>
                  <a:pt x="811" y="239"/>
                </a:lnTo>
                <a:lnTo>
                  <a:pt x="805" y="235"/>
                </a:lnTo>
                <a:lnTo>
                  <a:pt x="798" y="229"/>
                </a:lnTo>
                <a:lnTo>
                  <a:pt x="792" y="224"/>
                </a:lnTo>
                <a:lnTo>
                  <a:pt x="792" y="224"/>
                </a:lnTo>
                <a:lnTo>
                  <a:pt x="786" y="217"/>
                </a:lnTo>
                <a:lnTo>
                  <a:pt x="781" y="211"/>
                </a:lnTo>
                <a:lnTo>
                  <a:pt x="777" y="205"/>
                </a:lnTo>
                <a:lnTo>
                  <a:pt x="773" y="197"/>
                </a:lnTo>
                <a:lnTo>
                  <a:pt x="770" y="190"/>
                </a:lnTo>
                <a:lnTo>
                  <a:pt x="768" y="182"/>
                </a:lnTo>
                <a:lnTo>
                  <a:pt x="766" y="173"/>
                </a:lnTo>
                <a:lnTo>
                  <a:pt x="766" y="166"/>
                </a:lnTo>
                <a:lnTo>
                  <a:pt x="765" y="157"/>
                </a:lnTo>
                <a:lnTo>
                  <a:pt x="766" y="150"/>
                </a:lnTo>
                <a:lnTo>
                  <a:pt x="767" y="141"/>
                </a:lnTo>
                <a:lnTo>
                  <a:pt x="769" y="134"/>
                </a:lnTo>
                <a:lnTo>
                  <a:pt x="772" y="126"/>
                </a:lnTo>
                <a:lnTo>
                  <a:pt x="776" y="119"/>
                </a:lnTo>
                <a:lnTo>
                  <a:pt x="780" y="111"/>
                </a:lnTo>
                <a:lnTo>
                  <a:pt x="784" y="105"/>
                </a:lnTo>
                <a:lnTo>
                  <a:pt x="784" y="105"/>
                </a:lnTo>
                <a:lnTo>
                  <a:pt x="787" y="98"/>
                </a:lnTo>
                <a:lnTo>
                  <a:pt x="791" y="92"/>
                </a:lnTo>
                <a:lnTo>
                  <a:pt x="791" y="86"/>
                </a:lnTo>
                <a:lnTo>
                  <a:pt x="791" y="79"/>
                </a:lnTo>
                <a:lnTo>
                  <a:pt x="791" y="79"/>
                </a:lnTo>
                <a:lnTo>
                  <a:pt x="788" y="73"/>
                </a:lnTo>
                <a:lnTo>
                  <a:pt x="785" y="66"/>
                </a:lnTo>
                <a:lnTo>
                  <a:pt x="781" y="62"/>
                </a:lnTo>
                <a:lnTo>
                  <a:pt x="776" y="58"/>
                </a:lnTo>
                <a:lnTo>
                  <a:pt x="776" y="58"/>
                </a:lnTo>
                <a:lnTo>
                  <a:pt x="760" y="48"/>
                </a:lnTo>
                <a:lnTo>
                  <a:pt x="742" y="39"/>
                </a:lnTo>
                <a:lnTo>
                  <a:pt x="726" y="32"/>
                </a:lnTo>
                <a:lnTo>
                  <a:pt x="709" y="24"/>
                </a:lnTo>
                <a:lnTo>
                  <a:pt x="691" y="17"/>
                </a:lnTo>
                <a:lnTo>
                  <a:pt x="674" y="10"/>
                </a:lnTo>
                <a:lnTo>
                  <a:pt x="655" y="5"/>
                </a:lnTo>
                <a:lnTo>
                  <a:pt x="637" y="1"/>
                </a:lnTo>
                <a:lnTo>
                  <a:pt x="637" y="1"/>
                </a:lnTo>
                <a:lnTo>
                  <a:pt x="631" y="0"/>
                </a:lnTo>
                <a:lnTo>
                  <a:pt x="624" y="0"/>
                </a:lnTo>
                <a:lnTo>
                  <a:pt x="618" y="2"/>
                </a:lnTo>
                <a:lnTo>
                  <a:pt x="611" y="5"/>
                </a:lnTo>
                <a:lnTo>
                  <a:pt x="611" y="5"/>
                </a:lnTo>
                <a:lnTo>
                  <a:pt x="606" y="9"/>
                </a:lnTo>
                <a:lnTo>
                  <a:pt x="603" y="15"/>
                </a:lnTo>
                <a:lnTo>
                  <a:pt x="600" y="20"/>
                </a:lnTo>
                <a:lnTo>
                  <a:pt x="597" y="28"/>
                </a:lnTo>
                <a:lnTo>
                  <a:pt x="597" y="28"/>
                </a:lnTo>
                <a:lnTo>
                  <a:pt x="596" y="35"/>
                </a:lnTo>
                <a:lnTo>
                  <a:pt x="594" y="44"/>
                </a:lnTo>
                <a:lnTo>
                  <a:pt x="591" y="51"/>
                </a:lnTo>
                <a:lnTo>
                  <a:pt x="588" y="59"/>
                </a:lnTo>
                <a:lnTo>
                  <a:pt x="584" y="66"/>
                </a:lnTo>
                <a:lnTo>
                  <a:pt x="579" y="73"/>
                </a:lnTo>
                <a:lnTo>
                  <a:pt x="574" y="78"/>
                </a:lnTo>
                <a:lnTo>
                  <a:pt x="567" y="84"/>
                </a:lnTo>
                <a:lnTo>
                  <a:pt x="562" y="89"/>
                </a:lnTo>
                <a:lnTo>
                  <a:pt x="555" y="93"/>
                </a:lnTo>
                <a:lnTo>
                  <a:pt x="548" y="97"/>
                </a:lnTo>
                <a:lnTo>
                  <a:pt x="541" y="101"/>
                </a:lnTo>
                <a:lnTo>
                  <a:pt x="533" y="104"/>
                </a:lnTo>
                <a:lnTo>
                  <a:pt x="525" y="105"/>
                </a:lnTo>
                <a:lnTo>
                  <a:pt x="516" y="106"/>
                </a:lnTo>
                <a:lnTo>
                  <a:pt x="508" y="107"/>
                </a:lnTo>
                <a:lnTo>
                  <a:pt x="508" y="107"/>
                </a:lnTo>
                <a:lnTo>
                  <a:pt x="500" y="106"/>
                </a:lnTo>
                <a:lnTo>
                  <a:pt x="491" y="105"/>
                </a:lnTo>
                <a:lnTo>
                  <a:pt x="484" y="104"/>
                </a:lnTo>
                <a:lnTo>
                  <a:pt x="475" y="101"/>
                </a:lnTo>
                <a:lnTo>
                  <a:pt x="468" y="97"/>
                </a:lnTo>
                <a:lnTo>
                  <a:pt x="461" y="93"/>
                </a:lnTo>
                <a:lnTo>
                  <a:pt x="455" y="89"/>
                </a:lnTo>
                <a:lnTo>
                  <a:pt x="448" y="84"/>
                </a:lnTo>
                <a:lnTo>
                  <a:pt x="442" y="78"/>
                </a:lnTo>
                <a:lnTo>
                  <a:pt x="438" y="73"/>
                </a:lnTo>
                <a:lnTo>
                  <a:pt x="432" y="66"/>
                </a:lnTo>
                <a:lnTo>
                  <a:pt x="428" y="59"/>
                </a:lnTo>
                <a:lnTo>
                  <a:pt x="425" y="51"/>
                </a:lnTo>
                <a:lnTo>
                  <a:pt x="422" y="44"/>
                </a:lnTo>
                <a:lnTo>
                  <a:pt x="419" y="35"/>
                </a:lnTo>
                <a:lnTo>
                  <a:pt x="418" y="28"/>
                </a:lnTo>
                <a:lnTo>
                  <a:pt x="418" y="28"/>
                </a:lnTo>
                <a:lnTo>
                  <a:pt x="416" y="20"/>
                </a:lnTo>
                <a:lnTo>
                  <a:pt x="414" y="15"/>
                </a:lnTo>
                <a:lnTo>
                  <a:pt x="410" y="9"/>
                </a:lnTo>
                <a:lnTo>
                  <a:pt x="404" y="5"/>
                </a:lnTo>
                <a:lnTo>
                  <a:pt x="404" y="5"/>
                </a:lnTo>
                <a:lnTo>
                  <a:pt x="398" y="2"/>
                </a:lnTo>
                <a:lnTo>
                  <a:pt x="393" y="0"/>
                </a:lnTo>
                <a:lnTo>
                  <a:pt x="385" y="0"/>
                </a:lnTo>
                <a:lnTo>
                  <a:pt x="379" y="1"/>
                </a:lnTo>
                <a:lnTo>
                  <a:pt x="379" y="1"/>
                </a:lnTo>
                <a:lnTo>
                  <a:pt x="360" y="5"/>
                </a:lnTo>
                <a:lnTo>
                  <a:pt x="342" y="10"/>
                </a:lnTo>
                <a:lnTo>
                  <a:pt x="325" y="17"/>
                </a:lnTo>
                <a:lnTo>
                  <a:pt x="308" y="24"/>
                </a:lnTo>
                <a:lnTo>
                  <a:pt x="291" y="32"/>
                </a:lnTo>
                <a:lnTo>
                  <a:pt x="273" y="39"/>
                </a:lnTo>
                <a:lnTo>
                  <a:pt x="257" y="48"/>
                </a:lnTo>
                <a:lnTo>
                  <a:pt x="240" y="58"/>
                </a:lnTo>
                <a:lnTo>
                  <a:pt x="240" y="58"/>
                </a:lnTo>
                <a:lnTo>
                  <a:pt x="235" y="62"/>
                </a:lnTo>
                <a:lnTo>
                  <a:pt x="231" y="66"/>
                </a:lnTo>
                <a:lnTo>
                  <a:pt x="227" y="73"/>
                </a:lnTo>
                <a:lnTo>
                  <a:pt x="225" y="79"/>
                </a:lnTo>
                <a:lnTo>
                  <a:pt x="225" y="79"/>
                </a:lnTo>
                <a:lnTo>
                  <a:pt x="225" y="86"/>
                </a:lnTo>
                <a:lnTo>
                  <a:pt x="226" y="92"/>
                </a:lnTo>
                <a:lnTo>
                  <a:pt x="228" y="98"/>
                </a:lnTo>
                <a:lnTo>
                  <a:pt x="232" y="105"/>
                </a:lnTo>
                <a:lnTo>
                  <a:pt x="232" y="105"/>
                </a:lnTo>
                <a:lnTo>
                  <a:pt x="237" y="111"/>
                </a:lnTo>
                <a:lnTo>
                  <a:pt x="240" y="119"/>
                </a:lnTo>
                <a:lnTo>
                  <a:pt x="244" y="126"/>
                </a:lnTo>
                <a:lnTo>
                  <a:pt x="247" y="134"/>
                </a:lnTo>
                <a:lnTo>
                  <a:pt x="249" y="141"/>
                </a:lnTo>
                <a:lnTo>
                  <a:pt x="250" y="150"/>
                </a:lnTo>
                <a:lnTo>
                  <a:pt x="251" y="157"/>
                </a:lnTo>
                <a:lnTo>
                  <a:pt x="251" y="166"/>
                </a:lnTo>
                <a:lnTo>
                  <a:pt x="250" y="173"/>
                </a:lnTo>
                <a:lnTo>
                  <a:pt x="248" y="182"/>
                </a:lnTo>
                <a:lnTo>
                  <a:pt x="246" y="190"/>
                </a:lnTo>
                <a:lnTo>
                  <a:pt x="243" y="197"/>
                </a:lnTo>
                <a:lnTo>
                  <a:pt x="239" y="205"/>
                </a:lnTo>
                <a:lnTo>
                  <a:pt x="235" y="211"/>
                </a:lnTo>
                <a:lnTo>
                  <a:pt x="231" y="217"/>
                </a:lnTo>
                <a:lnTo>
                  <a:pt x="224" y="224"/>
                </a:lnTo>
                <a:lnTo>
                  <a:pt x="224" y="224"/>
                </a:lnTo>
                <a:lnTo>
                  <a:pt x="219" y="229"/>
                </a:lnTo>
                <a:lnTo>
                  <a:pt x="211" y="235"/>
                </a:lnTo>
                <a:lnTo>
                  <a:pt x="205" y="239"/>
                </a:lnTo>
                <a:lnTo>
                  <a:pt x="197" y="242"/>
                </a:lnTo>
                <a:lnTo>
                  <a:pt x="190" y="245"/>
                </a:lnTo>
                <a:lnTo>
                  <a:pt x="182" y="248"/>
                </a:lnTo>
                <a:lnTo>
                  <a:pt x="174" y="249"/>
                </a:lnTo>
                <a:lnTo>
                  <a:pt x="166" y="250"/>
                </a:lnTo>
                <a:lnTo>
                  <a:pt x="158" y="250"/>
                </a:lnTo>
                <a:lnTo>
                  <a:pt x="150" y="250"/>
                </a:lnTo>
                <a:lnTo>
                  <a:pt x="141" y="249"/>
                </a:lnTo>
                <a:lnTo>
                  <a:pt x="134" y="246"/>
                </a:lnTo>
                <a:lnTo>
                  <a:pt x="125" y="243"/>
                </a:lnTo>
                <a:lnTo>
                  <a:pt x="118" y="240"/>
                </a:lnTo>
                <a:lnTo>
                  <a:pt x="111" y="237"/>
                </a:lnTo>
                <a:lnTo>
                  <a:pt x="104" y="231"/>
                </a:lnTo>
                <a:lnTo>
                  <a:pt x="104" y="231"/>
                </a:lnTo>
                <a:lnTo>
                  <a:pt x="99" y="228"/>
                </a:lnTo>
                <a:lnTo>
                  <a:pt x="92" y="226"/>
                </a:lnTo>
                <a:lnTo>
                  <a:pt x="86" y="225"/>
                </a:lnTo>
                <a:lnTo>
                  <a:pt x="79" y="225"/>
                </a:lnTo>
                <a:lnTo>
                  <a:pt x="79" y="225"/>
                </a:lnTo>
                <a:lnTo>
                  <a:pt x="73" y="227"/>
                </a:lnTo>
                <a:lnTo>
                  <a:pt x="66" y="230"/>
                </a:lnTo>
                <a:lnTo>
                  <a:pt x="62" y="235"/>
                </a:lnTo>
                <a:lnTo>
                  <a:pt x="58" y="240"/>
                </a:lnTo>
                <a:lnTo>
                  <a:pt x="58" y="240"/>
                </a:lnTo>
                <a:lnTo>
                  <a:pt x="48" y="257"/>
                </a:lnTo>
                <a:lnTo>
                  <a:pt x="40" y="273"/>
                </a:lnTo>
                <a:lnTo>
                  <a:pt x="32" y="290"/>
                </a:lnTo>
                <a:lnTo>
                  <a:pt x="25" y="308"/>
                </a:lnTo>
                <a:lnTo>
                  <a:pt x="17" y="325"/>
                </a:lnTo>
                <a:lnTo>
                  <a:pt x="11" y="343"/>
                </a:lnTo>
                <a:lnTo>
                  <a:pt x="5" y="360"/>
                </a:lnTo>
                <a:lnTo>
                  <a:pt x="1" y="378"/>
                </a:lnTo>
                <a:lnTo>
                  <a:pt x="1" y="378"/>
                </a:lnTo>
                <a:lnTo>
                  <a:pt x="0" y="385"/>
                </a:lnTo>
                <a:lnTo>
                  <a:pt x="0" y="392"/>
                </a:lnTo>
                <a:lnTo>
                  <a:pt x="2" y="399"/>
                </a:lnTo>
                <a:lnTo>
                  <a:pt x="5" y="404"/>
                </a:lnTo>
                <a:lnTo>
                  <a:pt x="5" y="404"/>
                </a:lnTo>
                <a:lnTo>
                  <a:pt x="10" y="410"/>
                </a:lnTo>
                <a:lnTo>
                  <a:pt x="15" y="414"/>
                </a:lnTo>
                <a:lnTo>
                  <a:pt x="20" y="416"/>
                </a:lnTo>
                <a:lnTo>
                  <a:pt x="28" y="418"/>
                </a:lnTo>
                <a:lnTo>
                  <a:pt x="28" y="418"/>
                </a:lnTo>
                <a:lnTo>
                  <a:pt x="35" y="419"/>
                </a:lnTo>
                <a:lnTo>
                  <a:pt x="44" y="421"/>
                </a:lnTo>
                <a:lnTo>
                  <a:pt x="51" y="425"/>
                </a:lnTo>
                <a:lnTo>
                  <a:pt x="59" y="428"/>
                </a:lnTo>
                <a:lnTo>
                  <a:pt x="66" y="432"/>
                </a:lnTo>
                <a:lnTo>
                  <a:pt x="73" y="437"/>
                </a:lnTo>
                <a:lnTo>
                  <a:pt x="78" y="442"/>
                </a:lnTo>
                <a:lnTo>
                  <a:pt x="85" y="448"/>
                </a:lnTo>
                <a:lnTo>
                  <a:pt x="89" y="455"/>
                </a:lnTo>
                <a:lnTo>
                  <a:pt x="93" y="461"/>
                </a:lnTo>
                <a:lnTo>
                  <a:pt x="97" y="469"/>
                </a:lnTo>
                <a:lnTo>
                  <a:pt x="101" y="475"/>
                </a:lnTo>
                <a:lnTo>
                  <a:pt x="104" y="484"/>
                </a:lnTo>
                <a:lnTo>
                  <a:pt x="105" y="491"/>
                </a:lnTo>
                <a:lnTo>
                  <a:pt x="106" y="500"/>
                </a:lnTo>
                <a:lnTo>
                  <a:pt x="107" y="508"/>
                </a:lnTo>
                <a:lnTo>
                  <a:pt x="107" y="508"/>
                </a:lnTo>
                <a:lnTo>
                  <a:pt x="106" y="517"/>
                </a:lnTo>
                <a:lnTo>
                  <a:pt x="105" y="524"/>
                </a:lnTo>
                <a:lnTo>
                  <a:pt x="104" y="533"/>
                </a:lnTo>
                <a:lnTo>
                  <a:pt x="101" y="540"/>
                </a:lnTo>
                <a:lnTo>
                  <a:pt x="97" y="548"/>
                </a:lnTo>
                <a:lnTo>
                  <a:pt x="93" y="554"/>
                </a:lnTo>
                <a:lnTo>
                  <a:pt x="89" y="562"/>
                </a:lnTo>
                <a:lnTo>
                  <a:pt x="85" y="567"/>
                </a:lnTo>
                <a:lnTo>
                  <a:pt x="78" y="574"/>
                </a:lnTo>
                <a:lnTo>
                  <a:pt x="73" y="579"/>
                </a:lnTo>
                <a:lnTo>
                  <a:pt x="66" y="583"/>
                </a:lnTo>
                <a:lnTo>
                  <a:pt x="59" y="588"/>
                </a:lnTo>
                <a:lnTo>
                  <a:pt x="51" y="591"/>
                </a:lnTo>
                <a:lnTo>
                  <a:pt x="44" y="594"/>
                </a:lnTo>
                <a:lnTo>
                  <a:pt x="35" y="596"/>
                </a:lnTo>
                <a:lnTo>
                  <a:pt x="28" y="598"/>
                </a:lnTo>
                <a:lnTo>
                  <a:pt x="28" y="598"/>
                </a:lnTo>
                <a:lnTo>
                  <a:pt x="20" y="599"/>
                </a:lnTo>
                <a:lnTo>
                  <a:pt x="15" y="603"/>
                </a:lnTo>
                <a:lnTo>
                  <a:pt x="10" y="606"/>
                </a:lnTo>
                <a:lnTo>
                  <a:pt x="5" y="611"/>
                </a:lnTo>
                <a:lnTo>
                  <a:pt x="5" y="611"/>
                </a:lnTo>
                <a:lnTo>
                  <a:pt x="2" y="618"/>
                </a:lnTo>
                <a:lnTo>
                  <a:pt x="0" y="624"/>
                </a:lnTo>
                <a:lnTo>
                  <a:pt x="0" y="631"/>
                </a:lnTo>
                <a:lnTo>
                  <a:pt x="1" y="637"/>
                </a:lnTo>
                <a:lnTo>
                  <a:pt x="1" y="637"/>
                </a:lnTo>
                <a:lnTo>
                  <a:pt x="5" y="655"/>
                </a:lnTo>
                <a:lnTo>
                  <a:pt x="11" y="673"/>
                </a:lnTo>
                <a:lnTo>
                  <a:pt x="17" y="691"/>
                </a:lnTo>
                <a:lnTo>
                  <a:pt x="25" y="708"/>
                </a:lnTo>
                <a:lnTo>
                  <a:pt x="32" y="725"/>
                </a:lnTo>
                <a:lnTo>
                  <a:pt x="40" y="742"/>
                </a:lnTo>
                <a:lnTo>
                  <a:pt x="48" y="759"/>
                </a:lnTo>
                <a:lnTo>
                  <a:pt x="58" y="775"/>
                </a:lnTo>
                <a:lnTo>
                  <a:pt x="58" y="775"/>
                </a:lnTo>
                <a:lnTo>
                  <a:pt x="62" y="781"/>
                </a:lnTo>
                <a:lnTo>
                  <a:pt x="66" y="785"/>
                </a:lnTo>
                <a:lnTo>
                  <a:pt x="73" y="788"/>
                </a:lnTo>
                <a:lnTo>
                  <a:pt x="79" y="790"/>
                </a:lnTo>
                <a:lnTo>
                  <a:pt x="79" y="790"/>
                </a:lnTo>
                <a:lnTo>
                  <a:pt x="86" y="790"/>
                </a:lnTo>
                <a:lnTo>
                  <a:pt x="92" y="790"/>
                </a:lnTo>
                <a:lnTo>
                  <a:pt x="99" y="788"/>
                </a:lnTo>
                <a:lnTo>
                  <a:pt x="104" y="784"/>
                </a:lnTo>
                <a:lnTo>
                  <a:pt x="104" y="784"/>
                </a:lnTo>
                <a:lnTo>
                  <a:pt x="111" y="780"/>
                </a:lnTo>
                <a:lnTo>
                  <a:pt x="118" y="775"/>
                </a:lnTo>
                <a:lnTo>
                  <a:pt x="125" y="772"/>
                </a:lnTo>
                <a:lnTo>
                  <a:pt x="134" y="770"/>
                </a:lnTo>
                <a:lnTo>
                  <a:pt x="141" y="768"/>
                </a:lnTo>
                <a:lnTo>
                  <a:pt x="150" y="767"/>
                </a:lnTo>
                <a:lnTo>
                  <a:pt x="158" y="766"/>
                </a:lnTo>
                <a:lnTo>
                  <a:pt x="166" y="766"/>
                </a:lnTo>
                <a:lnTo>
                  <a:pt x="174" y="767"/>
                </a:lnTo>
                <a:lnTo>
                  <a:pt x="182" y="768"/>
                </a:lnTo>
                <a:lnTo>
                  <a:pt x="190" y="770"/>
                </a:lnTo>
                <a:lnTo>
                  <a:pt x="197" y="773"/>
                </a:lnTo>
                <a:lnTo>
                  <a:pt x="205" y="776"/>
                </a:lnTo>
                <a:lnTo>
                  <a:pt x="211" y="781"/>
                </a:lnTo>
                <a:lnTo>
                  <a:pt x="219" y="786"/>
                </a:lnTo>
                <a:lnTo>
                  <a:pt x="224" y="791"/>
                </a:lnTo>
                <a:lnTo>
                  <a:pt x="224" y="791"/>
                </a:lnTo>
                <a:lnTo>
                  <a:pt x="231" y="798"/>
                </a:lnTo>
                <a:lnTo>
                  <a:pt x="235" y="804"/>
                </a:lnTo>
                <a:lnTo>
                  <a:pt x="239" y="812"/>
                </a:lnTo>
                <a:lnTo>
                  <a:pt x="243" y="818"/>
                </a:lnTo>
                <a:lnTo>
                  <a:pt x="246" y="826"/>
                </a:lnTo>
                <a:lnTo>
                  <a:pt x="248" y="834"/>
                </a:lnTo>
                <a:lnTo>
                  <a:pt x="250" y="842"/>
                </a:lnTo>
                <a:lnTo>
                  <a:pt x="251" y="849"/>
                </a:lnTo>
                <a:lnTo>
                  <a:pt x="251" y="858"/>
                </a:lnTo>
                <a:lnTo>
                  <a:pt x="250" y="866"/>
                </a:lnTo>
                <a:lnTo>
                  <a:pt x="249" y="874"/>
                </a:lnTo>
                <a:lnTo>
                  <a:pt x="247" y="882"/>
                </a:lnTo>
                <a:lnTo>
                  <a:pt x="244" y="890"/>
                </a:lnTo>
                <a:lnTo>
                  <a:pt x="240" y="898"/>
                </a:lnTo>
                <a:lnTo>
                  <a:pt x="237" y="904"/>
                </a:lnTo>
                <a:lnTo>
                  <a:pt x="232" y="912"/>
                </a:lnTo>
                <a:lnTo>
                  <a:pt x="232" y="912"/>
                </a:lnTo>
                <a:lnTo>
                  <a:pt x="228" y="917"/>
                </a:lnTo>
                <a:lnTo>
                  <a:pt x="226" y="923"/>
                </a:lnTo>
                <a:lnTo>
                  <a:pt x="225" y="930"/>
                </a:lnTo>
                <a:lnTo>
                  <a:pt x="225" y="936"/>
                </a:lnTo>
                <a:lnTo>
                  <a:pt x="225" y="936"/>
                </a:lnTo>
                <a:lnTo>
                  <a:pt x="227" y="943"/>
                </a:lnTo>
                <a:lnTo>
                  <a:pt x="231" y="949"/>
                </a:lnTo>
                <a:lnTo>
                  <a:pt x="235" y="955"/>
                </a:lnTo>
                <a:lnTo>
                  <a:pt x="240" y="958"/>
                </a:lnTo>
                <a:lnTo>
                  <a:pt x="240" y="958"/>
                </a:lnTo>
                <a:lnTo>
                  <a:pt x="257" y="967"/>
                </a:lnTo>
                <a:lnTo>
                  <a:pt x="273" y="976"/>
                </a:lnTo>
                <a:lnTo>
                  <a:pt x="291" y="985"/>
                </a:lnTo>
                <a:lnTo>
                  <a:pt x="308" y="992"/>
                </a:lnTo>
                <a:lnTo>
                  <a:pt x="325" y="999"/>
                </a:lnTo>
                <a:lnTo>
                  <a:pt x="342" y="1005"/>
                </a:lnTo>
                <a:lnTo>
                  <a:pt x="360" y="1010"/>
                </a:lnTo>
                <a:lnTo>
                  <a:pt x="379" y="1016"/>
                </a:lnTo>
                <a:lnTo>
                  <a:pt x="379" y="1016"/>
                </a:lnTo>
                <a:lnTo>
                  <a:pt x="386" y="1017"/>
                </a:lnTo>
                <a:lnTo>
                  <a:pt x="386" y="1017"/>
                </a:lnTo>
                <a:lnTo>
                  <a:pt x="391" y="1016"/>
                </a:lnTo>
                <a:lnTo>
                  <a:pt x="396" y="1015"/>
                </a:lnTo>
                <a:lnTo>
                  <a:pt x="400" y="1014"/>
                </a:lnTo>
                <a:lnTo>
                  <a:pt x="404" y="1010"/>
                </a:lnTo>
                <a:lnTo>
                  <a:pt x="404" y="1010"/>
                </a:lnTo>
                <a:lnTo>
                  <a:pt x="410" y="1006"/>
                </a:lnTo>
                <a:lnTo>
                  <a:pt x="414" y="1001"/>
                </a:lnTo>
                <a:lnTo>
                  <a:pt x="416" y="995"/>
                </a:lnTo>
                <a:lnTo>
                  <a:pt x="418" y="989"/>
                </a:lnTo>
                <a:lnTo>
                  <a:pt x="418" y="989"/>
                </a:lnTo>
                <a:lnTo>
                  <a:pt x="419" y="980"/>
                </a:lnTo>
                <a:lnTo>
                  <a:pt x="422" y="972"/>
                </a:lnTo>
                <a:lnTo>
                  <a:pt x="425" y="964"/>
                </a:lnTo>
                <a:lnTo>
                  <a:pt x="428" y="957"/>
                </a:lnTo>
                <a:lnTo>
                  <a:pt x="432" y="950"/>
                </a:lnTo>
                <a:lnTo>
                  <a:pt x="438" y="944"/>
                </a:lnTo>
                <a:lnTo>
                  <a:pt x="442" y="937"/>
                </a:lnTo>
                <a:lnTo>
                  <a:pt x="448" y="932"/>
                </a:lnTo>
                <a:lnTo>
                  <a:pt x="455" y="927"/>
                </a:lnTo>
                <a:lnTo>
                  <a:pt x="461" y="922"/>
                </a:lnTo>
                <a:lnTo>
                  <a:pt x="468" y="918"/>
                </a:lnTo>
                <a:lnTo>
                  <a:pt x="475" y="915"/>
                </a:lnTo>
                <a:lnTo>
                  <a:pt x="484" y="913"/>
                </a:lnTo>
                <a:lnTo>
                  <a:pt x="491" y="911"/>
                </a:lnTo>
                <a:lnTo>
                  <a:pt x="500" y="910"/>
                </a:lnTo>
                <a:lnTo>
                  <a:pt x="508" y="910"/>
                </a:lnTo>
                <a:lnTo>
                  <a:pt x="508" y="910"/>
                </a:lnTo>
                <a:lnTo>
                  <a:pt x="516" y="910"/>
                </a:lnTo>
                <a:lnTo>
                  <a:pt x="525" y="911"/>
                </a:lnTo>
                <a:lnTo>
                  <a:pt x="533" y="913"/>
                </a:lnTo>
                <a:lnTo>
                  <a:pt x="541" y="915"/>
                </a:lnTo>
                <a:lnTo>
                  <a:pt x="548" y="918"/>
                </a:lnTo>
                <a:lnTo>
                  <a:pt x="555" y="922"/>
                </a:lnTo>
                <a:lnTo>
                  <a:pt x="562" y="927"/>
                </a:lnTo>
                <a:lnTo>
                  <a:pt x="567" y="932"/>
                </a:lnTo>
                <a:lnTo>
                  <a:pt x="574" y="937"/>
                </a:lnTo>
                <a:lnTo>
                  <a:pt x="579" y="944"/>
                </a:lnTo>
                <a:lnTo>
                  <a:pt x="584" y="950"/>
                </a:lnTo>
                <a:lnTo>
                  <a:pt x="588" y="957"/>
                </a:lnTo>
                <a:lnTo>
                  <a:pt x="591" y="964"/>
                </a:lnTo>
                <a:lnTo>
                  <a:pt x="594" y="972"/>
                </a:lnTo>
                <a:lnTo>
                  <a:pt x="596" y="980"/>
                </a:lnTo>
                <a:lnTo>
                  <a:pt x="597" y="989"/>
                </a:lnTo>
                <a:lnTo>
                  <a:pt x="597" y="989"/>
                </a:lnTo>
                <a:lnTo>
                  <a:pt x="600" y="995"/>
                </a:lnTo>
                <a:lnTo>
                  <a:pt x="603" y="1001"/>
                </a:lnTo>
                <a:lnTo>
                  <a:pt x="606" y="1006"/>
                </a:lnTo>
                <a:lnTo>
                  <a:pt x="611" y="1010"/>
                </a:lnTo>
                <a:lnTo>
                  <a:pt x="611" y="1010"/>
                </a:lnTo>
                <a:lnTo>
                  <a:pt x="618" y="1014"/>
                </a:lnTo>
                <a:lnTo>
                  <a:pt x="624" y="1016"/>
                </a:lnTo>
                <a:lnTo>
                  <a:pt x="631" y="1017"/>
                </a:lnTo>
                <a:lnTo>
                  <a:pt x="637" y="1016"/>
                </a:lnTo>
                <a:lnTo>
                  <a:pt x="637" y="1016"/>
                </a:lnTo>
                <a:lnTo>
                  <a:pt x="655" y="1010"/>
                </a:lnTo>
                <a:lnTo>
                  <a:pt x="674" y="1005"/>
                </a:lnTo>
                <a:lnTo>
                  <a:pt x="691" y="999"/>
                </a:lnTo>
                <a:lnTo>
                  <a:pt x="708" y="992"/>
                </a:lnTo>
                <a:lnTo>
                  <a:pt x="725" y="985"/>
                </a:lnTo>
                <a:lnTo>
                  <a:pt x="742" y="976"/>
                </a:lnTo>
                <a:lnTo>
                  <a:pt x="760" y="967"/>
                </a:lnTo>
                <a:lnTo>
                  <a:pt x="776" y="958"/>
                </a:lnTo>
                <a:lnTo>
                  <a:pt x="776" y="958"/>
                </a:lnTo>
                <a:lnTo>
                  <a:pt x="781" y="955"/>
                </a:lnTo>
                <a:lnTo>
                  <a:pt x="785" y="949"/>
                </a:lnTo>
                <a:lnTo>
                  <a:pt x="788" y="944"/>
                </a:lnTo>
                <a:lnTo>
                  <a:pt x="791" y="936"/>
                </a:lnTo>
                <a:lnTo>
                  <a:pt x="791" y="936"/>
                </a:lnTo>
                <a:lnTo>
                  <a:pt x="791" y="930"/>
                </a:lnTo>
                <a:lnTo>
                  <a:pt x="791" y="923"/>
                </a:lnTo>
                <a:lnTo>
                  <a:pt x="787" y="917"/>
                </a:lnTo>
                <a:lnTo>
                  <a:pt x="784" y="912"/>
                </a:lnTo>
                <a:lnTo>
                  <a:pt x="784" y="912"/>
                </a:lnTo>
                <a:lnTo>
                  <a:pt x="780" y="904"/>
                </a:lnTo>
                <a:lnTo>
                  <a:pt x="776" y="898"/>
                </a:lnTo>
                <a:lnTo>
                  <a:pt x="772" y="890"/>
                </a:lnTo>
                <a:lnTo>
                  <a:pt x="769" y="882"/>
                </a:lnTo>
                <a:lnTo>
                  <a:pt x="767" y="874"/>
                </a:lnTo>
                <a:lnTo>
                  <a:pt x="766" y="866"/>
                </a:lnTo>
                <a:lnTo>
                  <a:pt x="765" y="858"/>
                </a:lnTo>
                <a:lnTo>
                  <a:pt x="766" y="849"/>
                </a:lnTo>
                <a:lnTo>
                  <a:pt x="766" y="842"/>
                </a:lnTo>
                <a:lnTo>
                  <a:pt x="768" y="834"/>
                </a:lnTo>
                <a:lnTo>
                  <a:pt x="770" y="826"/>
                </a:lnTo>
                <a:lnTo>
                  <a:pt x="773" y="818"/>
                </a:lnTo>
                <a:lnTo>
                  <a:pt x="777" y="812"/>
                </a:lnTo>
                <a:lnTo>
                  <a:pt x="781" y="804"/>
                </a:lnTo>
                <a:lnTo>
                  <a:pt x="786" y="798"/>
                </a:lnTo>
                <a:lnTo>
                  <a:pt x="792" y="791"/>
                </a:lnTo>
                <a:lnTo>
                  <a:pt x="792" y="791"/>
                </a:lnTo>
                <a:lnTo>
                  <a:pt x="798" y="786"/>
                </a:lnTo>
                <a:lnTo>
                  <a:pt x="805" y="781"/>
                </a:lnTo>
                <a:lnTo>
                  <a:pt x="811" y="776"/>
                </a:lnTo>
                <a:lnTo>
                  <a:pt x="819" y="773"/>
                </a:lnTo>
                <a:lnTo>
                  <a:pt x="826" y="770"/>
                </a:lnTo>
                <a:lnTo>
                  <a:pt x="835" y="768"/>
                </a:lnTo>
                <a:lnTo>
                  <a:pt x="842" y="767"/>
                </a:lnTo>
                <a:lnTo>
                  <a:pt x="851" y="766"/>
                </a:lnTo>
                <a:lnTo>
                  <a:pt x="858" y="766"/>
                </a:lnTo>
                <a:lnTo>
                  <a:pt x="867" y="767"/>
                </a:lnTo>
                <a:lnTo>
                  <a:pt x="874" y="768"/>
                </a:lnTo>
                <a:lnTo>
                  <a:pt x="883" y="770"/>
                </a:lnTo>
                <a:lnTo>
                  <a:pt x="890" y="772"/>
                </a:lnTo>
                <a:lnTo>
                  <a:pt x="898" y="775"/>
                </a:lnTo>
                <a:lnTo>
                  <a:pt x="904" y="780"/>
                </a:lnTo>
                <a:lnTo>
                  <a:pt x="912" y="784"/>
                </a:lnTo>
                <a:lnTo>
                  <a:pt x="912" y="784"/>
                </a:lnTo>
                <a:lnTo>
                  <a:pt x="917" y="788"/>
                </a:lnTo>
                <a:lnTo>
                  <a:pt x="924" y="790"/>
                </a:lnTo>
                <a:lnTo>
                  <a:pt x="930" y="790"/>
                </a:lnTo>
                <a:lnTo>
                  <a:pt x="937" y="790"/>
                </a:lnTo>
                <a:lnTo>
                  <a:pt x="937" y="790"/>
                </a:lnTo>
                <a:lnTo>
                  <a:pt x="943" y="788"/>
                </a:lnTo>
                <a:lnTo>
                  <a:pt x="949" y="785"/>
                </a:lnTo>
                <a:lnTo>
                  <a:pt x="955" y="781"/>
                </a:lnTo>
                <a:lnTo>
                  <a:pt x="958" y="775"/>
                </a:lnTo>
                <a:lnTo>
                  <a:pt x="958" y="775"/>
                </a:lnTo>
                <a:lnTo>
                  <a:pt x="968" y="759"/>
                </a:lnTo>
                <a:lnTo>
                  <a:pt x="976" y="742"/>
                </a:lnTo>
                <a:lnTo>
                  <a:pt x="985" y="725"/>
                </a:lnTo>
                <a:lnTo>
                  <a:pt x="992" y="708"/>
                </a:lnTo>
                <a:lnTo>
                  <a:pt x="999" y="691"/>
                </a:lnTo>
                <a:lnTo>
                  <a:pt x="1005" y="673"/>
                </a:lnTo>
                <a:lnTo>
                  <a:pt x="1011" y="655"/>
                </a:lnTo>
                <a:lnTo>
                  <a:pt x="1016" y="637"/>
                </a:lnTo>
                <a:lnTo>
                  <a:pt x="1016" y="637"/>
                </a:lnTo>
                <a:lnTo>
                  <a:pt x="1017" y="631"/>
                </a:lnTo>
                <a:lnTo>
                  <a:pt x="1016" y="624"/>
                </a:lnTo>
                <a:lnTo>
                  <a:pt x="1014" y="618"/>
                </a:lnTo>
                <a:lnTo>
                  <a:pt x="1011" y="611"/>
                </a:lnTo>
                <a:lnTo>
                  <a:pt x="1011" y="611"/>
                </a:lnTo>
                <a:lnTo>
                  <a:pt x="1006" y="606"/>
                </a:lnTo>
                <a:lnTo>
                  <a:pt x="1001" y="603"/>
                </a:lnTo>
                <a:lnTo>
                  <a:pt x="996" y="599"/>
                </a:lnTo>
                <a:lnTo>
                  <a:pt x="989" y="598"/>
                </a:lnTo>
                <a:lnTo>
                  <a:pt x="989" y="598"/>
                </a:lnTo>
                <a:close/>
                <a:moveTo>
                  <a:pt x="919" y="715"/>
                </a:moveTo>
                <a:lnTo>
                  <a:pt x="919" y="715"/>
                </a:lnTo>
                <a:lnTo>
                  <a:pt x="908" y="711"/>
                </a:lnTo>
                <a:lnTo>
                  <a:pt x="897" y="707"/>
                </a:lnTo>
                <a:lnTo>
                  <a:pt x="885" y="705"/>
                </a:lnTo>
                <a:lnTo>
                  <a:pt x="874" y="702"/>
                </a:lnTo>
                <a:lnTo>
                  <a:pt x="863" y="702"/>
                </a:lnTo>
                <a:lnTo>
                  <a:pt x="851" y="702"/>
                </a:lnTo>
                <a:lnTo>
                  <a:pt x="840" y="702"/>
                </a:lnTo>
                <a:lnTo>
                  <a:pt x="828" y="705"/>
                </a:lnTo>
                <a:lnTo>
                  <a:pt x="816" y="707"/>
                </a:lnTo>
                <a:lnTo>
                  <a:pt x="806" y="710"/>
                </a:lnTo>
                <a:lnTo>
                  <a:pt x="795" y="714"/>
                </a:lnTo>
                <a:lnTo>
                  <a:pt x="784" y="720"/>
                </a:lnTo>
                <a:lnTo>
                  <a:pt x="775" y="725"/>
                </a:lnTo>
                <a:lnTo>
                  <a:pt x="765" y="731"/>
                </a:lnTo>
                <a:lnTo>
                  <a:pt x="755" y="739"/>
                </a:lnTo>
                <a:lnTo>
                  <a:pt x="747" y="746"/>
                </a:lnTo>
                <a:lnTo>
                  <a:pt x="747" y="746"/>
                </a:lnTo>
                <a:lnTo>
                  <a:pt x="738" y="755"/>
                </a:lnTo>
                <a:lnTo>
                  <a:pt x="732" y="765"/>
                </a:lnTo>
                <a:lnTo>
                  <a:pt x="724" y="774"/>
                </a:lnTo>
                <a:lnTo>
                  <a:pt x="719" y="785"/>
                </a:lnTo>
                <a:lnTo>
                  <a:pt x="714" y="796"/>
                </a:lnTo>
                <a:lnTo>
                  <a:pt x="710" y="807"/>
                </a:lnTo>
                <a:lnTo>
                  <a:pt x="707" y="817"/>
                </a:lnTo>
                <a:lnTo>
                  <a:pt x="704" y="828"/>
                </a:lnTo>
                <a:lnTo>
                  <a:pt x="703" y="840"/>
                </a:lnTo>
                <a:lnTo>
                  <a:pt x="702" y="852"/>
                </a:lnTo>
                <a:lnTo>
                  <a:pt x="702" y="862"/>
                </a:lnTo>
                <a:lnTo>
                  <a:pt x="703" y="874"/>
                </a:lnTo>
                <a:lnTo>
                  <a:pt x="705" y="886"/>
                </a:lnTo>
                <a:lnTo>
                  <a:pt x="707" y="897"/>
                </a:lnTo>
                <a:lnTo>
                  <a:pt x="711" y="907"/>
                </a:lnTo>
                <a:lnTo>
                  <a:pt x="716" y="919"/>
                </a:lnTo>
                <a:lnTo>
                  <a:pt x="716" y="919"/>
                </a:lnTo>
                <a:lnTo>
                  <a:pt x="684" y="933"/>
                </a:lnTo>
                <a:lnTo>
                  <a:pt x="652" y="945"/>
                </a:lnTo>
                <a:lnTo>
                  <a:pt x="652" y="945"/>
                </a:lnTo>
                <a:lnTo>
                  <a:pt x="648" y="934"/>
                </a:lnTo>
                <a:lnTo>
                  <a:pt x="643" y="923"/>
                </a:lnTo>
                <a:lnTo>
                  <a:pt x="636" y="914"/>
                </a:lnTo>
                <a:lnTo>
                  <a:pt x="630" y="904"/>
                </a:lnTo>
                <a:lnTo>
                  <a:pt x="622" y="896"/>
                </a:lnTo>
                <a:lnTo>
                  <a:pt x="614" y="888"/>
                </a:lnTo>
                <a:lnTo>
                  <a:pt x="605" y="881"/>
                </a:lnTo>
                <a:lnTo>
                  <a:pt x="596" y="873"/>
                </a:lnTo>
                <a:lnTo>
                  <a:pt x="587" y="867"/>
                </a:lnTo>
                <a:lnTo>
                  <a:pt x="576" y="861"/>
                </a:lnTo>
                <a:lnTo>
                  <a:pt x="565" y="857"/>
                </a:lnTo>
                <a:lnTo>
                  <a:pt x="555" y="853"/>
                </a:lnTo>
                <a:lnTo>
                  <a:pt x="544" y="849"/>
                </a:lnTo>
                <a:lnTo>
                  <a:pt x="532" y="847"/>
                </a:lnTo>
                <a:lnTo>
                  <a:pt x="520" y="846"/>
                </a:lnTo>
                <a:lnTo>
                  <a:pt x="508" y="845"/>
                </a:lnTo>
                <a:lnTo>
                  <a:pt x="508" y="845"/>
                </a:lnTo>
                <a:lnTo>
                  <a:pt x="496" y="846"/>
                </a:lnTo>
                <a:lnTo>
                  <a:pt x="484" y="847"/>
                </a:lnTo>
                <a:lnTo>
                  <a:pt x="473" y="849"/>
                </a:lnTo>
                <a:lnTo>
                  <a:pt x="461" y="853"/>
                </a:lnTo>
                <a:lnTo>
                  <a:pt x="450" y="857"/>
                </a:lnTo>
                <a:lnTo>
                  <a:pt x="440" y="861"/>
                </a:lnTo>
                <a:lnTo>
                  <a:pt x="430" y="867"/>
                </a:lnTo>
                <a:lnTo>
                  <a:pt x="420" y="873"/>
                </a:lnTo>
                <a:lnTo>
                  <a:pt x="411" y="881"/>
                </a:lnTo>
                <a:lnTo>
                  <a:pt x="402" y="888"/>
                </a:lnTo>
                <a:lnTo>
                  <a:pt x="395" y="896"/>
                </a:lnTo>
                <a:lnTo>
                  <a:pt x="387" y="904"/>
                </a:lnTo>
                <a:lnTo>
                  <a:pt x="380" y="914"/>
                </a:lnTo>
                <a:lnTo>
                  <a:pt x="374" y="923"/>
                </a:lnTo>
                <a:lnTo>
                  <a:pt x="369" y="934"/>
                </a:lnTo>
                <a:lnTo>
                  <a:pt x="364" y="945"/>
                </a:lnTo>
                <a:lnTo>
                  <a:pt x="364" y="945"/>
                </a:lnTo>
                <a:lnTo>
                  <a:pt x="331" y="933"/>
                </a:lnTo>
                <a:lnTo>
                  <a:pt x="301" y="919"/>
                </a:lnTo>
                <a:lnTo>
                  <a:pt x="301" y="919"/>
                </a:lnTo>
                <a:lnTo>
                  <a:pt x="306" y="907"/>
                </a:lnTo>
                <a:lnTo>
                  <a:pt x="309" y="897"/>
                </a:lnTo>
                <a:lnTo>
                  <a:pt x="311" y="886"/>
                </a:lnTo>
                <a:lnTo>
                  <a:pt x="313" y="874"/>
                </a:lnTo>
                <a:lnTo>
                  <a:pt x="314" y="862"/>
                </a:lnTo>
                <a:lnTo>
                  <a:pt x="314" y="852"/>
                </a:lnTo>
                <a:lnTo>
                  <a:pt x="313" y="840"/>
                </a:lnTo>
                <a:lnTo>
                  <a:pt x="312" y="828"/>
                </a:lnTo>
                <a:lnTo>
                  <a:pt x="310" y="817"/>
                </a:lnTo>
                <a:lnTo>
                  <a:pt x="307" y="807"/>
                </a:lnTo>
                <a:lnTo>
                  <a:pt x="302" y="796"/>
                </a:lnTo>
                <a:lnTo>
                  <a:pt x="297" y="785"/>
                </a:lnTo>
                <a:lnTo>
                  <a:pt x="292" y="774"/>
                </a:lnTo>
                <a:lnTo>
                  <a:pt x="285" y="765"/>
                </a:lnTo>
                <a:lnTo>
                  <a:pt x="278" y="755"/>
                </a:lnTo>
                <a:lnTo>
                  <a:pt x="269" y="746"/>
                </a:lnTo>
                <a:lnTo>
                  <a:pt x="269" y="746"/>
                </a:lnTo>
                <a:lnTo>
                  <a:pt x="258" y="737"/>
                </a:lnTo>
                <a:lnTo>
                  <a:pt x="246" y="727"/>
                </a:lnTo>
                <a:lnTo>
                  <a:pt x="233" y="720"/>
                </a:lnTo>
                <a:lnTo>
                  <a:pt x="220" y="713"/>
                </a:lnTo>
                <a:lnTo>
                  <a:pt x="206" y="708"/>
                </a:lnTo>
                <a:lnTo>
                  <a:pt x="191" y="705"/>
                </a:lnTo>
                <a:lnTo>
                  <a:pt x="176" y="702"/>
                </a:lnTo>
                <a:lnTo>
                  <a:pt x="161" y="701"/>
                </a:lnTo>
                <a:lnTo>
                  <a:pt x="161" y="701"/>
                </a:lnTo>
                <a:lnTo>
                  <a:pt x="145" y="702"/>
                </a:lnTo>
                <a:lnTo>
                  <a:pt x="128" y="705"/>
                </a:lnTo>
                <a:lnTo>
                  <a:pt x="113" y="709"/>
                </a:lnTo>
                <a:lnTo>
                  <a:pt x="97" y="715"/>
                </a:lnTo>
                <a:lnTo>
                  <a:pt x="97" y="715"/>
                </a:lnTo>
                <a:lnTo>
                  <a:pt x="90" y="699"/>
                </a:lnTo>
                <a:lnTo>
                  <a:pt x="82" y="684"/>
                </a:lnTo>
                <a:lnTo>
                  <a:pt x="71" y="652"/>
                </a:lnTo>
                <a:lnTo>
                  <a:pt x="71" y="652"/>
                </a:lnTo>
                <a:lnTo>
                  <a:pt x="81" y="648"/>
                </a:lnTo>
                <a:lnTo>
                  <a:pt x="92" y="642"/>
                </a:lnTo>
                <a:lnTo>
                  <a:pt x="102" y="636"/>
                </a:lnTo>
                <a:lnTo>
                  <a:pt x="111" y="629"/>
                </a:lnTo>
                <a:lnTo>
                  <a:pt x="120" y="622"/>
                </a:lnTo>
                <a:lnTo>
                  <a:pt x="129" y="613"/>
                </a:lnTo>
                <a:lnTo>
                  <a:pt x="136" y="605"/>
                </a:lnTo>
                <a:lnTo>
                  <a:pt x="143" y="596"/>
                </a:lnTo>
                <a:lnTo>
                  <a:pt x="149" y="587"/>
                </a:lnTo>
                <a:lnTo>
                  <a:pt x="154" y="576"/>
                </a:lnTo>
                <a:lnTo>
                  <a:pt x="160" y="565"/>
                </a:lnTo>
                <a:lnTo>
                  <a:pt x="163" y="554"/>
                </a:lnTo>
                <a:lnTo>
                  <a:pt x="166" y="544"/>
                </a:lnTo>
                <a:lnTo>
                  <a:pt x="168" y="532"/>
                </a:lnTo>
                <a:lnTo>
                  <a:pt x="170" y="520"/>
                </a:lnTo>
                <a:lnTo>
                  <a:pt x="170" y="508"/>
                </a:lnTo>
                <a:lnTo>
                  <a:pt x="170" y="508"/>
                </a:lnTo>
                <a:lnTo>
                  <a:pt x="170" y="495"/>
                </a:lnTo>
                <a:lnTo>
                  <a:pt x="168" y="484"/>
                </a:lnTo>
                <a:lnTo>
                  <a:pt x="166" y="473"/>
                </a:lnTo>
                <a:lnTo>
                  <a:pt x="163" y="461"/>
                </a:lnTo>
                <a:lnTo>
                  <a:pt x="160" y="450"/>
                </a:lnTo>
                <a:lnTo>
                  <a:pt x="154" y="440"/>
                </a:lnTo>
                <a:lnTo>
                  <a:pt x="149" y="430"/>
                </a:lnTo>
                <a:lnTo>
                  <a:pt x="143" y="420"/>
                </a:lnTo>
                <a:lnTo>
                  <a:pt x="136" y="411"/>
                </a:lnTo>
                <a:lnTo>
                  <a:pt x="129" y="402"/>
                </a:lnTo>
                <a:lnTo>
                  <a:pt x="120" y="395"/>
                </a:lnTo>
                <a:lnTo>
                  <a:pt x="111" y="387"/>
                </a:lnTo>
                <a:lnTo>
                  <a:pt x="102" y="379"/>
                </a:lnTo>
                <a:lnTo>
                  <a:pt x="92" y="374"/>
                </a:lnTo>
                <a:lnTo>
                  <a:pt x="81" y="369"/>
                </a:lnTo>
                <a:lnTo>
                  <a:pt x="71" y="363"/>
                </a:lnTo>
                <a:lnTo>
                  <a:pt x="71" y="363"/>
                </a:lnTo>
                <a:lnTo>
                  <a:pt x="82" y="332"/>
                </a:lnTo>
                <a:lnTo>
                  <a:pt x="90" y="316"/>
                </a:lnTo>
                <a:lnTo>
                  <a:pt x="97" y="301"/>
                </a:lnTo>
                <a:lnTo>
                  <a:pt x="97" y="301"/>
                </a:lnTo>
                <a:lnTo>
                  <a:pt x="113" y="307"/>
                </a:lnTo>
                <a:lnTo>
                  <a:pt x="129" y="311"/>
                </a:lnTo>
                <a:lnTo>
                  <a:pt x="145" y="313"/>
                </a:lnTo>
                <a:lnTo>
                  <a:pt x="161" y="314"/>
                </a:lnTo>
                <a:lnTo>
                  <a:pt x="161" y="314"/>
                </a:lnTo>
                <a:lnTo>
                  <a:pt x="176" y="314"/>
                </a:lnTo>
                <a:lnTo>
                  <a:pt x="191" y="311"/>
                </a:lnTo>
                <a:lnTo>
                  <a:pt x="206" y="308"/>
                </a:lnTo>
                <a:lnTo>
                  <a:pt x="220" y="302"/>
                </a:lnTo>
                <a:lnTo>
                  <a:pt x="233" y="296"/>
                </a:lnTo>
                <a:lnTo>
                  <a:pt x="246" y="288"/>
                </a:lnTo>
                <a:lnTo>
                  <a:pt x="258" y="280"/>
                </a:lnTo>
                <a:lnTo>
                  <a:pt x="269" y="269"/>
                </a:lnTo>
                <a:lnTo>
                  <a:pt x="269" y="269"/>
                </a:lnTo>
                <a:lnTo>
                  <a:pt x="278" y="260"/>
                </a:lnTo>
                <a:lnTo>
                  <a:pt x="285" y="251"/>
                </a:lnTo>
                <a:lnTo>
                  <a:pt x="292" y="241"/>
                </a:lnTo>
                <a:lnTo>
                  <a:pt x="297" y="231"/>
                </a:lnTo>
                <a:lnTo>
                  <a:pt x="302" y="221"/>
                </a:lnTo>
                <a:lnTo>
                  <a:pt x="307" y="210"/>
                </a:lnTo>
                <a:lnTo>
                  <a:pt x="310" y="198"/>
                </a:lnTo>
                <a:lnTo>
                  <a:pt x="312" y="187"/>
                </a:lnTo>
                <a:lnTo>
                  <a:pt x="313" y="176"/>
                </a:lnTo>
                <a:lnTo>
                  <a:pt x="314" y="165"/>
                </a:lnTo>
                <a:lnTo>
                  <a:pt x="314" y="153"/>
                </a:lnTo>
                <a:lnTo>
                  <a:pt x="313" y="141"/>
                </a:lnTo>
                <a:lnTo>
                  <a:pt x="311" y="131"/>
                </a:lnTo>
                <a:lnTo>
                  <a:pt x="309" y="119"/>
                </a:lnTo>
                <a:lnTo>
                  <a:pt x="306" y="108"/>
                </a:lnTo>
                <a:lnTo>
                  <a:pt x="301" y="97"/>
                </a:lnTo>
                <a:lnTo>
                  <a:pt x="301" y="97"/>
                </a:lnTo>
                <a:lnTo>
                  <a:pt x="331" y="82"/>
                </a:lnTo>
                <a:lnTo>
                  <a:pt x="364" y="70"/>
                </a:lnTo>
                <a:lnTo>
                  <a:pt x="364" y="70"/>
                </a:lnTo>
                <a:lnTo>
                  <a:pt x="369" y="81"/>
                </a:lnTo>
                <a:lnTo>
                  <a:pt x="374" y="92"/>
                </a:lnTo>
                <a:lnTo>
                  <a:pt x="380" y="102"/>
                </a:lnTo>
                <a:lnTo>
                  <a:pt x="387" y="111"/>
                </a:lnTo>
                <a:lnTo>
                  <a:pt x="395" y="120"/>
                </a:lnTo>
                <a:lnTo>
                  <a:pt x="402" y="128"/>
                </a:lnTo>
                <a:lnTo>
                  <a:pt x="411" y="136"/>
                </a:lnTo>
                <a:lnTo>
                  <a:pt x="420" y="142"/>
                </a:lnTo>
                <a:lnTo>
                  <a:pt x="430" y="149"/>
                </a:lnTo>
                <a:lnTo>
                  <a:pt x="440" y="154"/>
                </a:lnTo>
                <a:lnTo>
                  <a:pt x="450" y="160"/>
                </a:lnTo>
                <a:lnTo>
                  <a:pt x="461" y="163"/>
                </a:lnTo>
                <a:lnTo>
                  <a:pt x="473" y="166"/>
                </a:lnTo>
                <a:lnTo>
                  <a:pt x="484" y="168"/>
                </a:lnTo>
                <a:lnTo>
                  <a:pt x="496" y="170"/>
                </a:lnTo>
                <a:lnTo>
                  <a:pt x="508" y="170"/>
                </a:lnTo>
                <a:lnTo>
                  <a:pt x="508" y="170"/>
                </a:lnTo>
                <a:lnTo>
                  <a:pt x="520" y="170"/>
                </a:lnTo>
                <a:lnTo>
                  <a:pt x="532" y="168"/>
                </a:lnTo>
                <a:lnTo>
                  <a:pt x="544" y="166"/>
                </a:lnTo>
                <a:lnTo>
                  <a:pt x="555" y="163"/>
                </a:lnTo>
                <a:lnTo>
                  <a:pt x="565" y="160"/>
                </a:lnTo>
                <a:lnTo>
                  <a:pt x="576" y="154"/>
                </a:lnTo>
                <a:lnTo>
                  <a:pt x="587" y="149"/>
                </a:lnTo>
                <a:lnTo>
                  <a:pt x="596" y="142"/>
                </a:lnTo>
                <a:lnTo>
                  <a:pt x="605" y="136"/>
                </a:lnTo>
                <a:lnTo>
                  <a:pt x="614" y="128"/>
                </a:lnTo>
                <a:lnTo>
                  <a:pt x="622" y="120"/>
                </a:lnTo>
                <a:lnTo>
                  <a:pt x="630" y="111"/>
                </a:lnTo>
                <a:lnTo>
                  <a:pt x="636" y="102"/>
                </a:lnTo>
                <a:lnTo>
                  <a:pt x="643" y="92"/>
                </a:lnTo>
                <a:lnTo>
                  <a:pt x="648" y="81"/>
                </a:lnTo>
                <a:lnTo>
                  <a:pt x="652" y="70"/>
                </a:lnTo>
                <a:lnTo>
                  <a:pt x="652" y="70"/>
                </a:lnTo>
                <a:lnTo>
                  <a:pt x="684" y="82"/>
                </a:lnTo>
                <a:lnTo>
                  <a:pt x="716" y="97"/>
                </a:lnTo>
                <a:lnTo>
                  <a:pt x="716" y="97"/>
                </a:lnTo>
                <a:lnTo>
                  <a:pt x="711" y="108"/>
                </a:lnTo>
                <a:lnTo>
                  <a:pt x="707" y="119"/>
                </a:lnTo>
                <a:lnTo>
                  <a:pt x="705" y="131"/>
                </a:lnTo>
                <a:lnTo>
                  <a:pt x="703" y="141"/>
                </a:lnTo>
                <a:lnTo>
                  <a:pt x="702" y="153"/>
                </a:lnTo>
                <a:lnTo>
                  <a:pt x="702" y="165"/>
                </a:lnTo>
                <a:lnTo>
                  <a:pt x="703" y="176"/>
                </a:lnTo>
                <a:lnTo>
                  <a:pt x="704" y="187"/>
                </a:lnTo>
                <a:lnTo>
                  <a:pt x="707" y="198"/>
                </a:lnTo>
                <a:lnTo>
                  <a:pt x="710" y="210"/>
                </a:lnTo>
                <a:lnTo>
                  <a:pt x="713" y="221"/>
                </a:lnTo>
                <a:lnTo>
                  <a:pt x="719" y="231"/>
                </a:lnTo>
                <a:lnTo>
                  <a:pt x="724" y="241"/>
                </a:lnTo>
                <a:lnTo>
                  <a:pt x="732" y="251"/>
                </a:lnTo>
                <a:lnTo>
                  <a:pt x="738" y="260"/>
                </a:lnTo>
                <a:lnTo>
                  <a:pt x="747" y="269"/>
                </a:lnTo>
                <a:lnTo>
                  <a:pt x="747" y="269"/>
                </a:lnTo>
                <a:lnTo>
                  <a:pt x="758" y="280"/>
                </a:lnTo>
                <a:lnTo>
                  <a:pt x="770" y="288"/>
                </a:lnTo>
                <a:lnTo>
                  <a:pt x="783" y="296"/>
                </a:lnTo>
                <a:lnTo>
                  <a:pt x="797" y="302"/>
                </a:lnTo>
                <a:lnTo>
                  <a:pt x="811" y="308"/>
                </a:lnTo>
                <a:lnTo>
                  <a:pt x="825" y="311"/>
                </a:lnTo>
                <a:lnTo>
                  <a:pt x="840" y="314"/>
                </a:lnTo>
                <a:lnTo>
                  <a:pt x="855" y="314"/>
                </a:lnTo>
                <a:lnTo>
                  <a:pt x="855" y="314"/>
                </a:lnTo>
                <a:lnTo>
                  <a:pt x="872" y="313"/>
                </a:lnTo>
                <a:lnTo>
                  <a:pt x="888" y="311"/>
                </a:lnTo>
                <a:lnTo>
                  <a:pt x="903" y="307"/>
                </a:lnTo>
                <a:lnTo>
                  <a:pt x="919" y="301"/>
                </a:lnTo>
                <a:lnTo>
                  <a:pt x="919" y="301"/>
                </a:lnTo>
                <a:lnTo>
                  <a:pt x="933" y="332"/>
                </a:lnTo>
                <a:lnTo>
                  <a:pt x="940" y="347"/>
                </a:lnTo>
                <a:lnTo>
                  <a:pt x="945" y="363"/>
                </a:lnTo>
                <a:lnTo>
                  <a:pt x="945" y="363"/>
                </a:lnTo>
                <a:lnTo>
                  <a:pt x="934" y="369"/>
                </a:lnTo>
                <a:lnTo>
                  <a:pt x="924" y="374"/>
                </a:lnTo>
                <a:lnTo>
                  <a:pt x="914" y="379"/>
                </a:lnTo>
                <a:lnTo>
                  <a:pt x="904" y="387"/>
                </a:lnTo>
                <a:lnTo>
                  <a:pt x="896" y="395"/>
                </a:lnTo>
                <a:lnTo>
                  <a:pt x="888" y="402"/>
                </a:lnTo>
                <a:lnTo>
                  <a:pt x="881" y="411"/>
                </a:lnTo>
                <a:lnTo>
                  <a:pt x="873" y="420"/>
                </a:lnTo>
                <a:lnTo>
                  <a:pt x="867" y="430"/>
                </a:lnTo>
                <a:lnTo>
                  <a:pt x="861" y="440"/>
                </a:lnTo>
                <a:lnTo>
                  <a:pt x="857" y="450"/>
                </a:lnTo>
                <a:lnTo>
                  <a:pt x="853" y="461"/>
                </a:lnTo>
                <a:lnTo>
                  <a:pt x="850" y="473"/>
                </a:lnTo>
                <a:lnTo>
                  <a:pt x="847" y="484"/>
                </a:lnTo>
                <a:lnTo>
                  <a:pt x="846" y="495"/>
                </a:lnTo>
                <a:lnTo>
                  <a:pt x="845" y="508"/>
                </a:lnTo>
                <a:lnTo>
                  <a:pt x="845" y="508"/>
                </a:lnTo>
                <a:lnTo>
                  <a:pt x="846" y="520"/>
                </a:lnTo>
                <a:lnTo>
                  <a:pt x="847" y="532"/>
                </a:lnTo>
                <a:lnTo>
                  <a:pt x="850" y="544"/>
                </a:lnTo>
                <a:lnTo>
                  <a:pt x="853" y="554"/>
                </a:lnTo>
                <a:lnTo>
                  <a:pt x="857" y="565"/>
                </a:lnTo>
                <a:lnTo>
                  <a:pt x="861" y="576"/>
                </a:lnTo>
                <a:lnTo>
                  <a:pt x="867" y="587"/>
                </a:lnTo>
                <a:lnTo>
                  <a:pt x="873" y="596"/>
                </a:lnTo>
                <a:lnTo>
                  <a:pt x="881" y="605"/>
                </a:lnTo>
                <a:lnTo>
                  <a:pt x="888" y="613"/>
                </a:lnTo>
                <a:lnTo>
                  <a:pt x="896" y="622"/>
                </a:lnTo>
                <a:lnTo>
                  <a:pt x="904" y="629"/>
                </a:lnTo>
                <a:lnTo>
                  <a:pt x="914" y="636"/>
                </a:lnTo>
                <a:lnTo>
                  <a:pt x="924" y="642"/>
                </a:lnTo>
                <a:lnTo>
                  <a:pt x="934" y="648"/>
                </a:lnTo>
                <a:lnTo>
                  <a:pt x="945" y="652"/>
                </a:lnTo>
                <a:lnTo>
                  <a:pt x="945" y="652"/>
                </a:lnTo>
                <a:lnTo>
                  <a:pt x="933" y="684"/>
                </a:lnTo>
                <a:lnTo>
                  <a:pt x="927" y="699"/>
                </a:lnTo>
                <a:lnTo>
                  <a:pt x="919" y="715"/>
                </a:lnTo>
                <a:lnTo>
                  <a:pt x="919" y="715"/>
                </a:lnTo>
                <a:close/>
                <a:moveTo>
                  <a:pt x="508" y="357"/>
                </a:moveTo>
                <a:lnTo>
                  <a:pt x="508" y="357"/>
                </a:lnTo>
                <a:lnTo>
                  <a:pt x="492" y="358"/>
                </a:lnTo>
                <a:lnTo>
                  <a:pt x="477" y="360"/>
                </a:lnTo>
                <a:lnTo>
                  <a:pt x="463" y="363"/>
                </a:lnTo>
                <a:lnTo>
                  <a:pt x="449" y="369"/>
                </a:lnTo>
                <a:lnTo>
                  <a:pt x="437" y="375"/>
                </a:lnTo>
                <a:lnTo>
                  <a:pt x="424" y="383"/>
                </a:lnTo>
                <a:lnTo>
                  <a:pt x="412" y="391"/>
                </a:lnTo>
                <a:lnTo>
                  <a:pt x="401" y="401"/>
                </a:lnTo>
                <a:lnTo>
                  <a:pt x="391" y="412"/>
                </a:lnTo>
                <a:lnTo>
                  <a:pt x="383" y="423"/>
                </a:lnTo>
                <a:lnTo>
                  <a:pt x="375" y="436"/>
                </a:lnTo>
                <a:lnTo>
                  <a:pt x="369" y="449"/>
                </a:lnTo>
                <a:lnTo>
                  <a:pt x="364" y="463"/>
                </a:lnTo>
                <a:lnTo>
                  <a:pt x="360" y="477"/>
                </a:lnTo>
                <a:lnTo>
                  <a:pt x="358" y="492"/>
                </a:lnTo>
                <a:lnTo>
                  <a:pt x="357" y="508"/>
                </a:lnTo>
                <a:lnTo>
                  <a:pt x="357" y="508"/>
                </a:lnTo>
                <a:lnTo>
                  <a:pt x="358" y="523"/>
                </a:lnTo>
                <a:lnTo>
                  <a:pt x="360" y="538"/>
                </a:lnTo>
                <a:lnTo>
                  <a:pt x="364" y="552"/>
                </a:lnTo>
                <a:lnTo>
                  <a:pt x="369" y="566"/>
                </a:lnTo>
                <a:lnTo>
                  <a:pt x="375" y="580"/>
                </a:lnTo>
                <a:lnTo>
                  <a:pt x="383" y="592"/>
                </a:lnTo>
                <a:lnTo>
                  <a:pt x="391" y="604"/>
                </a:lnTo>
                <a:lnTo>
                  <a:pt x="401" y="614"/>
                </a:lnTo>
                <a:lnTo>
                  <a:pt x="412" y="624"/>
                </a:lnTo>
                <a:lnTo>
                  <a:pt x="424" y="633"/>
                </a:lnTo>
                <a:lnTo>
                  <a:pt x="437" y="640"/>
                </a:lnTo>
                <a:lnTo>
                  <a:pt x="449" y="647"/>
                </a:lnTo>
                <a:lnTo>
                  <a:pt x="463" y="652"/>
                </a:lnTo>
                <a:lnTo>
                  <a:pt x="477" y="655"/>
                </a:lnTo>
                <a:lnTo>
                  <a:pt x="492" y="657"/>
                </a:lnTo>
                <a:lnTo>
                  <a:pt x="508" y="658"/>
                </a:lnTo>
                <a:lnTo>
                  <a:pt x="508" y="658"/>
                </a:lnTo>
                <a:lnTo>
                  <a:pt x="523" y="657"/>
                </a:lnTo>
                <a:lnTo>
                  <a:pt x="538" y="655"/>
                </a:lnTo>
                <a:lnTo>
                  <a:pt x="552" y="652"/>
                </a:lnTo>
                <a:lnTo>
                  <a:pt x="566" y="647"/>
                </a:lnTo>
                <a:lnTo>
                  <a:pt x="580" y="640"/>
                </a:lnTo>
                <a:lnTo>
                  <a:pt x="592" y="633"/>
                </a:lnTo>
                <a:lnTo>
                  <a:pt x="604" y="624"/>
                </a:lnTo>
                <a:lnTo>
                  <a:pt x="615" y="614"/>
                </a:lnTo>
                <a:lnTo>
                  <a:pt x="624" y="604"/>
                </a:lnTo>
                <a:lnTo>
                  <a:pt x="633" y="592"/>
                </a:lnTo>
                <a:lnTo>
                  <a:pt x="640" y="580"/>
                </a:lnTo>
                <a:lnTo>
                  <a:pt x="647" y="566"/>
                </a:lnTo>
                <a:lnTo>
                  <a:pt x="652" y="552"/>
                </a:lnTo>
                <a:lnTo>
                  <a:pt x="655" y="538"/>
                </a:lnTo>
                <a:lnTo>
                  <a:pt x="658" y="523"/>
                </a:lnTo>
                <a:lnTo>
                  <a:pt x="659" y="508"/>
                </a:lnTo>
                <a:lnTo>
                  <a:pt x="659" y="508"/>
                </a:lnTo>
                <a:lnTo>
                  <a:pt x="658" y="492"/>
                </a:lnTo>
                <a:lnTo>
                  <a:pt x="655" y="477"/>
                </a:lnTo>
                <a:lnTo>
                  <a:pt x="652" y="463"/>
                </a:lnTo>
                <a:lnTo>
                  <a:pt x="647" y="449"/>
                </a:lnTo>
                <a:lnTo>
                  <a:pt x="640" y="436"/>
                </a:lnTo>
                <a:lnTo>
                  <a:pt x="633" y="423"/>
                </a:lnTo>
                <a:lnTo>
                  <a:pt x="624" y="412"/>
                </a:lnTo>
                <a:lnTo>
                  <a:pt x="615" y="401"/>
                </a:lnTo>
                <a:lnTo>
                  <a:pt x="604" y="391"/>
                </a:lnTo>
                <a:lnTo>
                  <a:pt x="592" y="383"/>
                </a:lnTo>
                <a:lnTo>
                  <a:pt x="580" y="375"/>
                </a:lnTo>
                <a:lnTo>
                  <a:pt x="566" y="369"/>
                </a:lnTo>
                <a:lnTo>
                  <a:pt x="552" y="363"/>
                </a:lnTo>
                <a:lnTo>
                  <a:pt x="538" y="360"/>
                </a:lnTo>
                <a:lnTo>
                  <a:pt x="523" y="358"/>
                </a:lnTo>
                <a:lnTo>
                  <a:pt x="508" y="357"/>
                </a:lnTo>
                <a:lnTo>
                  <a:pt x="508" y="357"/>
                </a:lnTo>
                <a:close/>
                <a:moveTo>
                  <a:pt x="508" y="567"/>
                </a:moveTo>
                <a:lnTo>
                  <a:pt x="508" y="567"/>
                </a:lnTo>
                <a:lnTo>
                  <a:pt x="496" y="566"/>
                </a:lnTo>
                <a:lnTo>
                  <a:pt x="485" y="563"/>
                </a:lnTo>
                <a:lnTo>
                  <a:pt x="475" y="558"/>
                </a:lnTo>
                <a:lnTo>
                  <a:pt x="466" y="550"/>
                </a:lnTo>
                <a:lnTo>
                  <a:pt x="459" y="541"/>
                </a:lnTo>
                <a:lnTo>
                  <a:pt x="454" y="531"/>
                </a:lnTo>
                <a:lnTo>
                  <a:pt x="449" y="520"/>
                </a:lnTo>
                <a:lnTo>
                  <a:pt x="448" y="508"/>
                </a:lnTo>
                <a:lnTo>
                  <a:pt x="448" y="508"/>
                </a:lnTo>
                <a:lnTo>
                  <a:pt x="449" y="495"/>
                </a:lnTo>
                <a:lnTo>
                  <a:pt x="454" y="485"/>
                </a:lnTo>
                <a:lnTo>
                  <a:pt x="459" y="475"/>
                </a:lnTo>
                <a:lnTo>
                  <a:pt x="466" y="465"/>
                </a:lnTo>
                <a:lnTo>
                  <a:pt x="475" y="459"/>
                </a:lnTo>
                <a:lnTo>
                  <a:pt x="485" y="454"/>
                </a:lnTo>
                <a:lnTo>
                  <a:pt x="496" y="449"/>
                </a:lnTo>
                <a:lnTo>
                  <a:pt x="508" y="448"/>
                </a:lnTo>
                <a:lnTo>
                  <a:pt x="508" y="448"/>
                </a:lnTo>
                <a:lnTo>
                  <a:pt x="520" y="449"/>
                </a:lnTo>
                <a:lnTo>
                  <a:pt x="531" y="454"/>
                </a:lnTo>
                <a:lnTo>
                  <a:pt x="542" y="459"/>
                </a:lnTo>
                <a:lnTo>
                  <a:pt x="550" y="465"/>
                </a:lnTo>
                <a:lnTo>
                  <a:pt x="558" y="475"/>
                </a:lnTo>
                <a:lnTo>
                  <a:pt x="563" y="485"/>
                </a:lnTo>
                <a:lnTo>
                  <a:pt x="566" y="495"/>
                </a:lnTo>
                <a:lnTo>
                  <a:pt x="567" y="508"/>
                </a:lnTo>
                <a:lnTo>
                  <a:pt x="567" y="508"/>
                </a:lnTo>
                <a:lnTo>
                  <a:pt x="566" y="520"/>
                </a:lnTo>
                <a:lnTo>
                  <a:pt x="563" y="531"/>
                </a:lnTo>
                <a:lnTo>
                  <a:pt x="558" y="541"/>
                </a:lnTo>
                <a:lnTo>
                  <a:pt x="550" y="550"/>
                </a:lnTo>
                <a:lnTo>
                  <a:pt x="542" y="558"/>
                </a:lnTo>
                <a:lnTo>
                  <a:pt x="531" y="563"/>
                </a:lnTo>
                <a:lnTo>
                  <a:pt x="520" y="566"/>
                </a:lnTo>
                <a:lnTo>
                  <a:pt x="508" y="567"/>
                </a:lnTo>
                <a:lnTo>
                  <a:pt x="508" y="56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2"/>
              </a:solidFill>
              <a:cs typeface="+mn-ea"/>
              <a:sym typeface="+mn-lt"/>
            </a:endParaRPr>
          </a:p>
        </p:txBody>
      </p:sp>
      <p:sp>
        <p:nvSpPr>
          <p:cNvPr id="12" name="椭圆 11"/>
          <p:cNvSpPr/>
          <p:nvPr/>
        </p:nvSpPr>
        <p:spPr>
          <a:xfrm>
            <a:off x="2072659" y="1979620"/>
            <a:ext cx="828000" cy="828000"/>
          </a:xfrm>
          <a:prstGeom prst="ellipse">
            <a:avLst/>
          </a:prstGeom>
          <a:solidFill>
            <a:srgbClr val="1D4251"/>
          </a:solidFill>
          <a:ln>
            <a:noFill/>
          </a:ln>
        </p:spPr>
        <p:txBody>
          <a:bodyPr anchor="ctr"/>
          <a:lstStyle/>
          <a:p>
            <a:pPr algn="ctr"/>
            <a:endParaRPr lang="zh-CN" altLang="en-US">
              <a:solidFill>
                <a:schemeClr val="tx1"/>
              </a:solidFill>
              <a:cs typeface="+mn-ea"/>
              <a:sym typeface="+mn-lt"/>
            </a:endParaRPr>
          </a:p>
        </p:txBody>
      </p:sp>
      <p:sp>
        <p:nvSpPr>
          <p:cNvPr id="13" name="Freeform 115"/>
          <p:cNvSpPr>
            <a:spLocks/>
          </p:cNvSpPr>
          <p:nvPr/>
        </p:nvSpPr>
        <p:spPr bwMode="auto">
          <a:xfrm>
            <a:off x="2324735" y="2232489"/>
            <a:ext cx="323850" cy="322263"/>
          </a:xfrm>
          <a:custGeom>
            <a:avLst/>
            <a:gdLst>
              <a:gd name="T0" fmla="*/ 789 w 1018"/>
              <a:gd name="T1" fmla="*/ 69 h 1017"/>
              <a:gd name="T2" fmla="*/ 765 w 1018"/>
              <a:gd name="T3" fmla="*/ 25 h 1017"/>
              <a:gd name="T4" fmla="*/ 719 w 1018"/>
              <a:gd name="T5" fmla="*/ 1 h 1017"/>
              <a:gd name="T6" fmla="*/ 73 w 1018"/>
              <a:gd name="T7" fmla="*/ 1 h 1017"/>
              <a:gd name="T8" fmla="*/ 27 w 1018"/>
              <a:gd name="T9" fmla="*/ 25 h 1017"/>
              <a:gd name="T10" fmla="*/ 2 w 1018"/>
              <a:gd name="T11" fmla="*/ 69 h 1017"/>
              <a:gd name="T12" fmla="*/ 2 w 1018"/>
              <a:gd name="T13" fmla="*/ 716 h 1017"/>
              <a:gd name="T14" fmla="*/ 28 w 1018"/>
              <a:gd name="T15" fmla="*/ 766 h 1017"/>
              <a:gd name="T16" fmla="*/ 67 w 1018"/>
              <a:gd name="T17" fmla="*/ 789 h 1017"/>
              <a:gd name="T18" fmla="*/ 115 w 1018"/>
              <a:gd name="T19" fmla="*/ 791 h 1017"/>
              <a:gd name="T20" fmla="*/ 163 w 1018"/>
              <a:gd name="T21" fmla="*/ 766 h 1017"/>
              <a:gd name="T22" fmla="*/ 263 w 1018"/>
              <a:gd name="T23" fmla="*/ 745 h 1017"/>
              <a:gd name="T24" fmla="*/ 589 w 1018"/>
              <a:gd name="T25" fmla="*/ 763 h 1017"/>
              <a:gd name="T26" fmla="*/ 634 w 1018"/>
              <a:gd name="T27" fmla="*/ 777 h 1017"/>
              <a:gd name="T28" fmla="*/ 870 w 1018"/>
              <a:gd name="T29" fmla="*/ 1001 h 1017"/>
              <a:gd name="T30" fmla="*/ 923 w 1018"/>
              <a:gd name="T31" fmla="*/ 1017 h 1017"/>
              <a:gd name="T32" fmla="*/ 968 w 1018"/>
              <a:gd name="T33" fmla="*/ 1006 h 1017"/>
              <a:gd name="T34" fmla="*/ 1002 w 1018"/>
              <a:gd name="T35" fmla="*/ 975 h 1017"/>
              <a:gd name="T36" fmla="*/ 1018 w 1018"/>
              <a:gd name="T37" fmla="*/ 921 h 1017"/>
              <a:gd name="T38" fmla="*/ 1011 w 1018"/>
              <a:gd name="T39" fmla="*/ 276 h 1017"/>
              <a:gd name="T40" fmla="*/ 977 w 1018"/>
              <a:gd name="T41" fmla="*/ 238 h 1017"/>
              <a:gd name="T42" fmla="*/ 927 w 1018"/>
              <a:gd name="T43" fmla="*/ 223 h 1017"/>
              <a:gd name="T44" fmla="*/ 102 w 1018"/>
              <a:gd name="T45" fmla="*/ 729 h 1017"/>
              <a:gd name="T46" fmla="*/ 73 w 1018"/>
              <a:gd name="T47" fmla="*/ 721 h 1017"/>
              <a:gd name="T48" fmla="*/ 64 w 1018"/>
              <a:gd name="T49" fmla="*/ 86 h 1017"/>
              <a:gd name="T50" fmla="*/ 80 w 1018"/>
              <a:gd name="T51" fmla="*/ 65 h 1017"/>
              <a:gd name="T52" fmla="*/ 711 w 1018"/>
              <a:gd name="T53" fmla="*/ 65 h 1017"/>
              <a:gd name="T54" fmla="*/ 727 w 1018"/>
              <a:gd name="T55" fmla="*/ 86 h 1017"/>
              <a:gd name="T56" fmla="*/ 720 w 1018"/>
              <a:gd name="T57" fmla="*/ 470 h 1017"/>
              <a:gd name="T58" fmla="*/ 429 w 1018"/>
              <a:gd name="T59" fmla="*/ 476 h 1017"/>
              <a:gd name="T60" fmla="*/ 350 w 1018"/>
              <a:gd name="T61" fmla="*/ 501 h 1017"/>
              <a:gd name="T62" fmla="*/ 954 w 1018"/>
              <a:gd name="T63" fmla="*/ 928 h 1017"/>
              <a:gd name="T64" fmla="*/ 934 w 1018"/>
              <a:gd name="T65" fmla="*/ 951 h 1017"/>
              <a:gd name="T66" fmla="*/ 900 w 1018"/>
              <a:gd name="T67" fmla="*/ 944 h 1017"/>
              <a:gd name="T68" fmla="*/ 645 w 1018"/>
              <a:gd name="T69" fmla="*/ 711 h 1017"/>
              <a:gd name="T70" fmla="*/ 318 w 1018"/>
              <a:gd name="T71" fmla="*/ 700 h 1017"/>
              <a:gd name="T72" fmla="*/ 293 w 1018"/>
              <a:gd name="T73" fmla="*/ 685 h 1017"/>
              <a:gd name="T74" fmla="*/ 379 w 1018"/>
              <a:gd name="T75" fmla="*/ 557 h 1017"/>
              <a:gd name="T76" fmla="*/ 420 w 1018"/>
              <a:gd name="T77" fmla="*/ 540 h 1017"/>
              <a:gd name="T78" fmla="*/ 727 w 1018"/>
              <a:gd name="T79" fmla="*/ 536 h 1017"/>
              <a:gd name="T80" fmla="*/ 770 w 1018"/>
              <a:gd name="T81" fmla="*/ 508 h 1017"/>
              <a:gd name="T82" fmla="*/ 791 w 1018"/>
              <a:gd name="T83" fmla="*/ 461 h 1017"/>
              <a:gd name="T84" fmla="*/ 938 w 1018"/>
              <a:gd name="T85" fmla="*/ 288 h 1017"/>
              <a:gd name="T86" fmla="*/ 955 w 1018"/>
              <a:gd name="T87" fmla="*/ 311 h 1017"/>
              <a:gd name="T88" fmla="*/ 425 w 1018"/>
              <a:gd name="T89" fmla="*/ 373 h 1017"/>
              <a:gd name="T90" fmla="*/ 445 w 1018"/>
              <a:gd name="T91" fmla="*/ 333 h 1017"/>
              <a:gd name="T92" fmla="*/ 416 w 1018"/>
              <a:gd name="T93" fmla="*/ 289 h 1017"/>
              <a:gd name="T94" fmla="*/ 371 w 1018"/>
              <a:gd name="T95" fmla="*/ 294 h 1017"/>
              <a:gd name="T96" fmla="*/ 350 w 1018"/>
              <a:gd name="T97" fmla="*/ 333 h 1017"/>
              <a:gd name="T98" fmla="*/ 380 w 1018"/>
              <a:gd name="T99" fmla="*/ 377 h 1017"/>
              <a:gd name="T100" fmla="*/ 197 w 1018"/>
              <a:gd name="T101" fmla="*/ 286 h 1017"/>
              <a:gd name="T102" fmla="*/ 160 w 1018"/>
              <a:gd name="T103" fmla="*/ 324 h 1017"/>
              <a:gd name="T104" fmla="*/ 174 w 1018"/>
              <a:gd name="T105" fmla="*/ 367 h 1017"/>
              <a:gd name="T106" fmla="*/ 217 w 1018"/>
              <a:gd name="T107" fmla="*/ 380 h 1017"/>
              <a:gd name="T108" fmla="*/ 254 w 1018"/>
              <a:gd name="T109" fmla="*/ 343 h 1017"/>
              <a:gd name="T110" fmla="*/ 240 w 1018"/>
              <a:gd name="T111" fmla="*/ 300 h 1017"/>
              <a:gd name="T112" fmla="*/ 589 w 1018"/>
              <a:gd name="T113" fmla="*/ 380 h 1017"/>
              <a:gd name="T114" fmla="*/ 629 w 1018"/>
              <a:gd name="T115" fmla="*/ 360 h 1017"/>
              <a:gd name="T116" fmla="*/ 633 w 1018"/>
              <a:gd name="T117" fmla="*/ 315 h 1017"/>
              <a:gd name="T118" fmla="*/ 589 w 1018"/>
              <a:gd name="T119" fmla="*/ 286 h 1017"/>
              <a:gd name="T120" fmla="*/ 549 w 1018"/>
              <a:gd name="T121" fmla="*/ 306 h 1017"/>
              <a:gd name="T122" fmla="*/ 545 w 1018"/>
              <a:gd name="T123" fmla="*/ 351 h 1017"/>
              <a:gd name="T124" fmla="*/ 589 w 1018"/>
              <a:gd name="T125" fmla="*/ 380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8" h="1017">
                <a:moveTo>
                  <a:pt x="927" y="223"/>
                </a:moveTo>
                <a:lnTo>
                  <a:pt x="792" y="223"/>
                </a:lnTo>
                <a:lnTo>
                  <a:pt x="792" y="86"/>
                </a:lnTo>
                <a:lnTo>
                  <a:pt x="792" y="86"/>
                </a:lnTo>
                <a:lnTo>
                  <a:pt x="791" y="78"/>
                </a:lnTo>
                <a:lnTo>
                  <a:pt x="789" y="69"/>
                </a:lnTo>
                <a:lnTo>
                  <a:pt x="787" y="61"/>
                </a:lnTo>
                <a:lnTo>
                  <a:pt x="784" y="53"/>
                </a:lnTo>
                <a:lnTo>
                  <a:pt x="780" y="45"/>
                </a:lnTo>
                <a:lnTo>
                  <a:pt x="776" y="38"/>
                </a:lnTo>
                <a:lnTo>
                  <a:pt x="770" y="31"/>
                </a:lnTo>
                <a:lnTo>
                  <a:pt x="765" y="25"/>
                </a:lnTo>
                <a:lnTo>
                  <a:pt x="758" y="19"/>
                </a:lnTo>
                <a:lnTo>
                  <a:pt x="751" y="15"/>
                </a:lnTo>
                <a:lnTo>
                  <a:pt x="743" y="10"/>
                </a:lnTo>
                <a:lnTo>
                  <a:pt x="736" y="6"/>
                </a:lnTo>
                <a:lnTo>
                  <a:pt x="727" y="3"/>
                </a:lnTo>
                <a:lnTo>
                  <a:pt x="719" y="1"/>
                </a:lnTo>
                <a:lnTo>
                  <a:pt x="709" y="0"/>
                </a:lnTo>
                <a:lnTo>
                  <a:pt x="699" y="0"/>
                </a:lnTo>
                <a:lnTo>
                  <a:pt x="92" y="0"/>
                </a:lnTo>
                <a:lnTo>
                  <a:pt x="92" y="0"/>
                </a:lnTo>
                <a:lnTo>
                  <a:pt x="82" y="0"/>
                </a:lnTo>
                <a:lnTo>
                  <a:pt x="73" y="1"/>
                </a:lnTo>
                <a:lnTo>
                  <a:pt x="64" y="3"/>
                </a:lnTo>
                <a:lnTo>
                  <a:pt x="56" y="6"/>
                </a:lnTo>
                <a:lnTo>
                  <a:pt x="48" y="10"/>
                </a:lnTo>
                <a:lnTo>
                  <a:pt x="41" y="15"/>
                </a:lnTo>
                <a:lnTo>
                  <a:pt x="33" y="19"/>
                </a:lnTo>
                <a:lnTo>
                  <a:pt x="27" y="25"/>
                </a:lnTo>
                <a:lnTo>
                  <a:pt x="21" y="31"/>
                </a:lnTo>
                <a:lnTo>
                  <a:pt x="16" y="38"/>
                </a:lnTo>
                <a:lnTo>
                  <a:pt x="12" y="45"/>
                </a:lnTo>
                <a:lnTo>
                  <a:pt x="7" y="53"/>
                </a:lnTo>
                <a:lnTo>
                  <a:pt x="4" y="61"/>
                </a:lnTo>
                <a:lnTo>
                  <a:pt x="2" y="69"/>
                </a:lnTo>
                <a:lnTo>
                  <a:pt x="1" y="78"/>
                </a:lnTo>
                <a:lnTo>
                  <a:pt x="0" y="86"/>
                </a:lnTo>
                <a:lnTo>
                  <a:pt x="0" y="698"/>
                </a:lnTo>
                <a:lnTo>
                  <a:pt x="0" y="698"/>
                </a:lnTo>
                <a:lnTo>
                  <a:pt x="1" y="708"/>
                </a:lnTo>
                <a:lnTo>
                  <a:pt x="2" y="716"/>
                </a:lnTo>
                <a:lnTo>
                  <a:pt x="4" y="726"/>
                </a:lnTo>
                <a:lnTo>
                  <a:pt x="7" y="735"/>
                </a:lnTo>
                <a:lnTo>
                  <a:pt x="12" y="743"/>
                </a:lnTo>
                <a:lnTo>
                  <a:pt x="16" y="751"/>
                </a:lnTo>
                <a:lnTo>
                  <a:pt x="21" y="758"/>
                </a:lnTo>
                <a:lnTo>
                  <a:pt x="28" y="766"/>
                </a:lnTo>
                <a:lnTo>
                  <a:pt x="28" y="766"/>
                </a:lnTo>
                <a:lnTo>
                  <a:pt x="35" y="772"/>
                </a:lnTo>
                <a:lnTo>
                  <a:pt x="43" y="777"/>
                </a:lnTo>
                <a:lnTo>
                  <a:pt x="51" y="782"/>
                </a:lnTo>
                <a:lnTo>
                  <a:pt x="59" y="786"/>
                </a:lnTo>
                <a:lnTo>
                  <a:pt x="67" y="789"/>
                </a:lnTo>
                <a:lnTo>
                  <a:pt x="77" y="791"/>
                </a:lnTo>
                <a:lnTo>
                  <a:pt x="87" y="792"/>
                </a:lnTo>
                <a:lnTo>
                  <a:pt x="95" y="794"/>
                </a:lnTo>
                <a:lnTo>
                  <a:pt x="95" y="794"/>
                </a:lnTo>
                <a:lnTo>
                  <a:pt x="105" y="792"/>
                </a:lnTo>
                <a:lnTo>
                  <a:pt x="115" y="791"/>
                </a:lnTo>
                <a:lnTo>
                  <a:pt x="123" y="789"/>
                </a:lnTo>
                <a:lnTo>
                  <a:pt x="132" y="786"/>
                </a:lnTo>
                <a:lnTo>
                  <a:pt x="140" y="783"/>
                </a:lnTo>
                <a:lnTo>
                  <a:pt x="148" y="777"/>
                </a:lnTo>
                <a:lnTo>
                  <a:pt x="155" y="772"/>
                </a:lnTo>
                <a:lnTo>
                  <a:pt x="163" y="766"/>
                </a:lnTo>
                <a:lnTo>
                  <a:pt x="230" y="700"/>
                </a:lnTo>
                <a:lnTo>
                  <a:pt x="230" y="700"/>
                </a:lnTo>
                <a:lnTo>
                  <a:pt x="236" y="713"/>
                </a:lnTo>
                <a:lnTo>
                  <a:pt x="243" y="726"/>
                </a:lnTo>
                <a:lnTo>
                  <a:pt x="252" y="737"/>
                </a:lnTo>
                <a:lnTo>
                  <a:pt x="263" y="745"/>
                </a:lnTo>
                <a:lnTo>
                  <a:pt x="276" y="753"/>
                </a:lnTo>
                <a:lnTo>
                  <a:pt x="288" y="759"/>
                </a:lnTo>
                <a:lnTo>
                  <a:pt x="303" y="762"/>
                </a:lnTo>
                <a:lnTo>
                  <a:pt x="318" y="763"/>
                </a:lnTo>
                <a:lnTo>
                  <a:pt x="589" y="763"/>
                </a:lnTo>
                <a:lnTo>
                  <a:pt x="589" y="763"/>
                </a:lnTo>
                <a:lnTo>
                  <a:pt x="597" y="763"/>
                </a:lnTo>
                <a:lnTo>
                  <a:pt x="605" y="765"/>
                </a:lnTo>
                <a:lnTo>
                  <a:pt x="612" y="767"/>
                </a:lnTo>
                <a:lnTo>
                  <a:pt x="620" y="770"/>
                </a:lnTo>
                <a:lnTo>
                  <a:pt x="626" y="773"/>
                </a:lnTo>
                <a:lnTo>
                  <a:pt x="634" y="777"/>
                </a:lnTo>
                <a:lnTo>
                  <a:pt x="640" y="782"/>
                </a:lnTo>
                <a:lnTo>
                  <a:pt x="646" y="787"/>
                </a:lnTo>
                <a:lnTo>
                  <a:pt x="855" y="989"/>
                </a:lnTo>
                <a:lnTo>
                  <a:pt x="855" y="989"/>
                </a:lnTo>
                <a:lnTo>
                  <a:pt x="862" y="995"/>
                </a:lnTo>
                <a:lnTo>
                  <a:pt x="870" y="1001"/>
                </a:lnTo>
                <a:lnTo>
                  <a:pt x="877" y="1006"/>
                </a:lnTo>
                <a:lnTo>
                  <a:pt x="886" y="1010"/>
                </a:lnTo>
                <a:lnTo>
                  <a:pt x="895" y="1012"/>
                </a:lnTo>
                <a:lnTo>
                  <a:pt x="903" y="1016"/>
                </a:lnTo>
                <a:lnTo>
                  <a:pt x="913" y="1017"/>
                </a:lnTo>
                <a:lnTo>
                  <a:pt x="923" y="1017"/>
                </a:lnTo>
                <a:lnTo>
                  <a:pt x="923" y="1017"/>
                </a:lnTo>
                <a:lnTo>
                  <a:pt x="932" y="1017"/>
                </a:lnTo>
                <a:lnTo>
                  <a:pt x="941" y="1016"/>
                </a:lnTo>
                <a:lnTo>
                  <a:pt x="950" y="1012"/>
                </a:lnTo>
                <a:lnTo>
                  <a:pt x="959" y="1010"/>
                </a:lnTo>
                <a:lnTo>
                  <a:pt x="968" y="1006"/>
                </a:lnTo>
                <a:lnTo>
                  <a:pt x="975" y="1001"/>
                </a:lnTo>
                <a:lnTo>
                  <a:pt x="983" y="995"/>
                </a:lnTo>
                <a:lnTo>
                  <a:pt x="990" y="989"/>
                </a:lnTo>
                <a:lnTo>
                  <a:pt x="990" y="989"/>
                </a:lnTo>
                <a:lnTo>
                  <a:pt x="997" y="982"/>
                </a:lnTo>
                <a:lnTo>
                  <a:pt x="1002" y="975"/>
                </a:lnTo>
                <a:lnTo>
                  <a:pt x="1006" y="966"/>
                </a:lnTo>
                <a:lnTo>
                  <a:pt x="1011" y="958"/>
                </a:lnTo>
                <a:lnTo>
                  <a:pt x="1014" y="949"/>
                </a:lnTo>
                <a:lnTo>
                  <a:pt x="1016" y="941"/>
                </a:lnTo>
                <a:lnTo>
                  <a:pt x="1017" y="931"/>
                </a:lnTo>
                <a:lnTo>
                  <a:pt x="1018" y="921"/>
                </a:lnTo>
                <a:lnTo>
                  <a:pt x="1018" y="311"/>
                </a:lnTo>
                <a:lnTo>
                  <a:pt x="1018" y="311"/>
                </a:lnTo>
                <a:lnTo>
                  <a:pt x="1017" y="301"/>
                </a:lnTo>
                <a:lnTo>
                  <a:pt x="1016" y="292"/>
                </a:lnTo>
                <a:lnTo>
                  <a:pt x="1014" y="284"/>
                </a:lnTo>
                <a:lnTo>
                  <a:pt x="1011" y="276"/>
                </a:lnTo>
                <a:lnTo>
                  <a:pt x="1007" y="269"/>
                </a:lnTo>
                <a:lnTo>
                  <a:pt x="1002" y="261"/>
                </a:lnTo>
                <a:lnTo>
                  <a:pt x="997" y="255"/>
                </a:lnTo>
                <a:lnTo>
                  <a:pt x="991" y="248"/>
                </a:lnTo>
                <a:lnTo>
                  <a:pt x="985" y="243"/>
                </a:lnTo>
                <a:lnTo>
                  <a:pt x="977" y="238"/>
                </a:lnTo>
                <a:lnTo>
                  <a:pt x="970" y="233"/>
                </a:lnTo>
                <a:lnTo>
                  <a:pt x="962" y="230"/>
                </a:lnTo>
                <a:lnTo>
                  <a:pt x="954" y="227"/>
                </a:lnTo>
                <a:lnTo>
                  <a:pt x="945" y="225"/>
                </a:lnTo>
                <a:lnTo>
                  <a:pt x="935" y="224"/>
                </a:lnTo>
                <a:lnTo>
                  <a:pt x="927" y="223"/>
                </a:lnTo>
                <a:lnTo>
                  <a:pt x="927" y="223"/>
                </a:lnTo>
                <a:close/>
                <a:moveTo>
                  <a:pt x="118" y="721"/>
                </a:moveTo>
                <a:lnTo>
                  <a:pt x="118" y="721"/>
                </a:lnTo>
                <a:lnTo>
                  <a:pt x="114" y="725"/>
                </a:lnTo>
                <a:lnTo>
                  <a:pt x="108" y="727"/>
                </a:lnTo>
                <a:lnTo>
                  <a:pt x="102" y="729"/>
                </a:lnTo>
                <a:lnTo>
                  <a:pt x="95" y="729"/>
                </a:lnTo>
                <a:lnTo>
                  <a:pt x="90" y="729"/>
                </a:lnTo>
                <a:lnTo>
                  <a:pt x="83" y="727"/>
                </a:lnTo>
                <a:lnTo>
                  <a:pt x="78" y="725"/>
                </a:lnTo>
                <a:lnTo>
                  <a:pt x="73" y="721"/>
                </a:lnTo>
                <a:lnTo>
                  <a:pt x="73" y="721"/>
                </a:lnTo>
                <a:lnTo>
                  <a:pt x="70" y="715"/>
                </a:lnTo>
                <a:lnTo>
                  <a:pt x="66" y="710"/>
                </a:lnTo>
                <a:lnTo>
                  <a:pt x="64" y="704"/>
                </a:lnTo>
                <a:lnTo>
                  <a:pt x="64" y="698"/>
                </a:lnTo>
                <a:lnTo>
                  <a:pt x="64" y="86"/>
                </a:lnTo>
                <a:lnTo>
                  <a:pt x="64" y="86"/>
                </a:lnTo>
                <a:lnTo>
                  <a:pt x="64" y="82"/>
                </a:lnTo>
                <a:lnTo>
                  <a:pt x="66" y="78"/>
                </a:lnTo>
                <a:lnTo>
                  <a:pt x="68" y="74"/>
                </a:lnTo>
                <a:lnTo>
                  <a:pt x="72" y="70"/>
                </a:lnTo>
                <a:lnTo>
                  <a:pt x="76" y="67"/>
                </a:lnTo>
                <a:lnTo>
                  <a:pt x="80" y="65"/>
                </a:lnTo>
                <a:lnTo>
                  <a:pt x="86" y="63"/>
                </a:lnTo>
                <a:lnTo>
                  <a:pt x="92" y="63"/>
                </a:lnTo>
                <a:lnTo>
                  <a:pt x="699" y="63"/>
                </a:lnTo>
                <a:lnTo>
                  <a:pt x="699" y="63"/>
                </a:lnTo>
                <a:lnTo>
                  <a:pt x="706" y="63"/>
                </a:lnTo>
                <a:lnTo>
                  <a:pt x="711" y="65"/>
                </a:lnTo>
                <a:lnTo>
                  <a:pt x="715" y="67"/>
                </a:lnTo>
                <a:lnTo>
                  <a:pt x="720" y="70"/>
                </a:lnTo>
                <a:lnTo>
                  <a:pt x="723" y="74"/>
                </a:lnTo>
                <a:lnTo>
                  <a:pt x="725" y="78"/>
                </a:lnTo>
                <a:lnTo>
                  <a:pt x="727" y="82"/>
                </a:lnTo>
                <a:lnTo>
                  <a:pt x="727" y="86"/>
                </a:lnTo>
                <a:lnTo>
                  <a:pt x="727" y="452"/>
                </a:lnTo>
                <a:lnTo>
                  <a:pt x="727" y="452"/>
                </a:lnTo>
                <a:lnTo>
                  <a:pt x="727" y="458"/>
                </a:lnTo>
                <a:lnTo>
                  <a:pt x="725" y="462"/>
                </a:lnTo>
                <a:lnTo>
                  <a:pt x="723" y="466"/>
                </a:lnTo>
                <a:lnTo>
                  <a:pt x="720" y="470"/>
                </a:lnTo>
                <a:lnTo>
                  <a:pt x="715" y="473"/>
                </a:lnTo>
                <a:lnTo>
                  <a:pt x="711" y="475"/>
                </a:lnTo>
                <a:lnTo>
                  <a:pt x="706" y="476"/>
                </a:lnTo>
                <a:lnTo>
                  <a:pt x="699" y="476"/>
                </a:lnTo>
                <a:lnTo>
                  <a:pt x="429" y="476"/>
                </a:lnTo>
                <a:lnTo>
                  <a:pt x="429" y="476"/>
                </a:lnTo>
                <a:lnTo>
                  <a:pt x="415" y="477"/>
                </a:lnTo>
                <a:lnTo>
                  <a:pt x="401" y="479"/>
                </a:lnTo>
                <a:lnTo>
                  <a:pt x="387" y="482"/>
                </a:lnTo>
                <a:lnTo>
                  <a:pt x="374" y="487"/>
                </a:lnTo>
                <a:lnTo>
                  <a:pt x="361" y="493"/>
                </a:lnTo>
                <a:lnTo>
                  <a:pt x="350" y="501"/>
                </a:lnTo>
                <a:lnTo>
                  <a:pt x="339" y="508"/>
                </a:lnTo>
                <a:lnTo>
                  <a:pt x="328" y="518"/>
                </a:lnTo>
                <a:lnTo>
                  <a:pt x="118" y="721"/>
                </a:lnTo>
                <a:close/>
                <a:moveTo>
                  <a:pt x="955" y="921"/>
                </a:moveTo>
                <a:lnTo>
                  <a:pt x="955" y="921"/>
                </a:lnTo>
                <a:lnTo>
                  <a:pt x="954" y="928"/>
                </a:lnTo>
                <a:lnTo>
                  <a:pt x="951" y="934"/>
                </a:lnTo>
                <a:lnTo>
                  <a:pt x="949" y="939"/>
                </a:lnTo>
                <a:lnTo>
                  <a:pt x="945" y="944"/>
                </a:lnTo>
                <a:lnTo>
                  <a:pt x="945" y="944"/>
                </a:lnTo>
                <a:lnTo>
                  <a:pt x="940" y="948"/>
                </a:lnTo>
                <a:lnTo>
                  <a:pt x="934" y="951"/>
                </a:lnTo>
                <a:lnTo>
                  <a:pt x="929" y="952"/>
                </a:lnTo>
                <a:lnTo>
                  <a:pt x="923" y="953"/>
                </a:lnTo>
                <a:lnTo>
                  <a:pt x="916" y="952"/>
                </a:lnTo>
                <a:lnTo>
                  <a:pt x="911" y="951"/>
                </a:lnTo>
                <a:lnTo>
                  <a:pt x="904" y="948"/>
                </a:lnTo>
                <a:lnTo>
                  <a:pt x="900" y="944"/>
                </a:lnTo>
                <a:lnTo>
                  <a:pt x="691" y="742"/>
                </a:lnTo>
                <a:lnTo>
                  <a:pt x="691" y="742"/>
                </a:lnTo>
                <a:lnTo>
                  <a:pt x="680" y="732"/>
                </a:lnTo>
                <a:lnTo>
                  <a:pt x="668" y="724"/>
                </a:lnTo>
                <a:lnTo>
                  <a:pt x="656" y="716"/>
                </a:lnTo>
                <a:lnTo>
                  <a:pt x="645" y="711"/>
                </a:lnTo>
                <a:lnTo>
                  <a:pt x="631" y="706"/>
                </a:lnTo>
                <a:lnTo>
                  <a:pt x="618" y="702"/>
                </a:lnTo>
                <a:lnTo>
                  <a:pt x="604" y="700"/>
                </a:lnTo>
                <a:lnTo>
                  <a:pt x="589" y="700"/>
                </a:lnTo>
                <a:lnTo>
                  <a:pt x="318" y="700"/>
                </a:lnTo>
                <a:lnTo>
                  <a:pt x="318" y="700"/>
                </a:lnTo>
                <a:lnTo>
                  <a:pt x="313" y="699"/>
                </a:lnTo>
                <a:lnTo>
                  <a:pt x="308" y="698"/>
                </a:lnTo>
                <a:lnTo>
                  <a:pt x="302" y="696"/>
                </a:lnTo>
                <a:lnTo>
                  <a:pt x="298" y="693"/>
                </a:lnTo>
                <a:lnTo>
                  <a:pt x="295" y="689"/>
                </a:lnTo>
                <a:lnTo>
                  <a:pt x="293" y="685"/>
                </a:lnTo>
                <a:lnTo>
                  <a:pt x="291" y="681"/>
                </a:lnTo>
                <a:lnTo>
                  <a:pt x="291" y="677"/>
                </a:lnTo>
                <a:lnTo>
                  <a:pt x="291" y="642"/>
                </a:lnTo>
                <a:lnTo>
                  <a:pt x="372" y="563"/>
                </a:lnTo>
                <a:lnTo>
                  <a:pt x="372" y="563"/>
                </a:lnTo>
                <a:lnTo>
                  <a:pt x="379" y="557"/>
                </a:lnTo>
                <a:lnTo>
                  <a:pt x="385" y="553"/>
                </a:lnTo>
                <a:lnTo>
                  <a:pt x="391" y="549"/>
                </a:lnTo>
                <a:lnTo>
                  <a:pt x="398" y="546"/>
                </a:lnTo>
                <a:lnTo>
                  <a:pt x="405" y="544"/>
                </a:lnTo>
                <a:lnTo>
                  <a:pt x="413" y="541"/>
                </a:lnTo>
                <a:lnTo>
                  <a:pt x="420" y="540"/>
                </a:lnTo>
                <a:lnTo>
                  <a:pt x="429" y="540"/>
                </a:lnTo>
                <a:lnTo>
                  <a:pt x="699" y="540"/>
                </a:lnTo>
                <a:lnTo>
                  <a:pt x="699" y="540"/>
                </a:lnTo>
                <a:lnTo>
                  <a:pt x="709" y="539"/>
                </a:lnTo>
                <a:lnTo>
                  <a:pt x="719" y="538"/>
                </a:lnTo>
                <a:lnTo>
                  <a:pt x="727" y="536"/>
                </a:lnTo>
                <a:lnTo>
                  <a:pt x="736" y="533"/>
                </a:lnTo>
                <a:lnTo>
                  <a:pt x="743" y="530"/>
                </a:lnTo>
                <a:lnTo>
                  <a:pt x="751" y="525"/>
                </a:lnTo>
                <a:lnTo>
                  <a:pt x="758" y="520"/>
                </a:lnTo>
                <a:lnTo>
                  <a:pt x="765" y="515"/>
                </a:lnTo>
                <a:lnTo>
                  <a:pt x="770" y="508"/>
                </a:lnTo>
                <a:lnTo>
                  <a:pt x="776" y="502"/>
                </a:lnTo>
                <a:lnTo>
                  <a:pt x="780" y="494"/>
                </a:lnTo>
                <a:lnTo>
                  <a:pt x="784" y="487"/>
                </a:lnTo>
                <a:lnTo>
                  <a:pt x="787" y="478"/>
                </a:lnTo>
                <a:lnTo>
                  <a:pt x="789" y="471"/>
                </a:lnTo>
                <a:lnTo>
                  <a:pt x="791" y="461"/>
                </a:lnTo>
                <a:lnTo>
                  <a:pt x="792" y="452"/>
                </a:lnTo>
                <a:lnTo>
                  <a:pt x="792" y="286"/>
                </a:lnTo>
                <a:lnTo>
                  <a:pt x="927" y="286"/>
                </a:lnTo>
                <a:lnTo>
                  <a:pt x="927" y="286"/>
                </a:lnTo>
                <a:lnTo>
                  <a:pt x="932" y="287"/>
                </a:lnTo>
                <a:lnTo>
                  <a:pt x="938" y="288"/>
                </a:lnTo>
                <a:lnTo>
                  <a:pt x="942" y="290"/>
                </a:lnTo>
                <a:lnTo>
                  <a:pt x="946" y="294"/>
                </a:lnTo>
                <a:lnTo>
                  <a:pt x="949" y="297"/>
                </a:lnTo>
                <a:lnTo>
                  <a:pt x="953" y="301"/>
                </a:lnTo>
                <a:lnTo>
                  <a:pt x="954" y="305"/>
                </a:lnTo>
                <a:lnTo>
                  <a:pt x="955" y="311"/>
                </a:lnTo>
                <a:lnTo>
                  <a:pt x="955" y="921"/>
                </a:lnTo>
                <a:close/>
                <a:moveTo>
                  <a:pt x="398" y="380"/>
                </a:moveTo>
                <a:lnTo>
                  <a:pt x="398" y="380"/>
                </a:lnTo>
                <a:lnTo>
                  <a:pt x="408" y="380"/>
                </a:lnTo>
                <a:lnTo>
                  <a:pt x="416" y="377"/>
                </a:lnTo>
                <a:lnTo>
                  <a:pt x="425" y="373"/>
                </a:lnTo>
                <a:lnTo>
                  <a:pt x="431" y="367"/>
                </a:lnTo>
                <a:lnTo>
                  <a:pt x="438" y="360"/>
                </a:lnTo>
                <a:lnTo>
                  <a:pt x="442" y="351"/>
                </a:lnTo>
                <a:lnTo>
                  <a:pt x="444" y="343"/>
                </a:lnTo>
                <a:lnTo>
                  <a:pt x="445" y="333"/>
                </a:lnTo>
                <a:lnTo>
                  <a:pt x="445" y="333"/>
                </a:lnTo>
                <a:lnTo>
                  <a:pt x="444" y="324"/>
                </a:lnTo>
                <a:lnTo>
                  <a:pt x="442" y="315"/>
                </a:lnTo>
                <a:lnTo>
                  <a:pt x="438" y="306"/>
                </a:lnTo>
                <a:lnTo>
                  <a:pt x="431" y="300"/>
                </a:lnTo>
                <a:lnTo>
                  <a:pt x="425" y="294"/>
                </a:lnTo>
                <a:lnTo>
                  <a:pt x="416" y="289"/>
                </a:lnTo>
                <a:lnTo>
                  <a:pt x="408" y="286"/>
                </a:lnTo>
                <a:lnTo>
                  <a:pt x="398" y="286"/>
                </a:lnTo>
                <a:lnTo>
                  <a:pt x="398" y="286"/>
                </a:lnTo>
                <a:lnTo>
                  <a:pt x="388" y="286"/>
                </a:lnTo>
                <a:lnTo>
                  <a:pt x="380" y="289"/>
                </a:lnTo>
                <a:lnTo>
                  <a:pt x="371" y="294"/>
                </a:lnTo>
                <a:lnTo>
                  <a:pt x="364" y="300"/>
                </a:lnTo>
                <a:lnTo>
                  <a:pt x="358" y="306"/>
                </a:lnTo>
                <a:lnTo>
                  <a:pt x="354" y="315"/>
                </a:lnTo>
                <a:lnTo>
                  <a:pt x="351" y="324"/>
                </a:lnTo>
                <a:lnTo>
                  <a:pt x="350" y="333"/>
                </a:lnTo>
                <a:lnTo>
                  <a:pt x="350" y="333"/>
                </a:lnTo>
                <a:lnTo>
                  <a:pt x="351" y="343"/>
                </a:lnTo>
                <a:lnTo>
                  <a:pt x="354" y="351"/>
                </a:lnTo>
                <a:lnTo>
                  <a:pt x="358" y="360"/>
                </a:lnTo>
                <a:lnTo>
                  <a:pt x="364" y="367"/>
                </a:lnTo>
                <a:lnTo>
                  <a:pt x="371" y="373"/>
                </a:lnTo>
                <a:lnTo>
                  <a:pt x="380" y="377"/>
                </a:lnTo>
                <a:lnTo>
                  <a:pt x="388" y="380"/>
                </a:lnTo>
                <a:lnTo>
                  <a:pt x="398" y="380"/>
                </a:lnTo>
                <a:lnTo>
                  <a:pt x="398" y="380"/>
                </a:lnTo>
                <a:close/>
                <a:moveTo>
                  <a:pt x="207" y="286"/>
                </a:moveTo>
                <a:lnTo>
                  <a:pt x="207" y="286"/>
                </a:lnTo>
                <a:lnTo>
                  <a:pt x="197" y="286"/>
                </a:lnTo>
                <a:lnTo>
                  <a:pt x="189" y="289"/>
                </a:lnTo>
                <a:lnTo>
                  <a:pt x="180" y="294"/>
                </a:lnTo>
                <a:lnTo>
                  <a:pt x="174" y="300"/>
                </a:lnTo>
                <a:lnTo>
                  <a:pt x="167" y="306"/>
                </a:lnTo>
                <a:lnTo>
                  <a:pt x="163" y="315"/>
                </a:lnTo>
                <a:lnTo>
                  <a:pt x="160" y="324"/>
                </a:lnTo>
                <a:lnTo>
                  <a:pt x="160" y="333"/>
                </a:lnTo>
                <a:lnTo>
                  <a:pt x="160" y="333"/>
                </a:lnTo>
                <a:lnTo>
                  <a:pt x="160" y="343"/>
                </a:lnTo>
                <a:lnTo>
                  <a:pt x="163" y="351"/>
                </a:lnTo>
                <a:lnTo>
                  <a:pt x="167" y="360"/>
                </a:lnTo>
                <a:lnTo>
                  <a:pt x="174" y="367"/>
                </a:lnTo>
                <a:lnTo>
                  <a:pt x="180" y="373"/>
                </a:lnTo>
                <a:lnTo>
                  <a:pt x="189" y="377"/>
                </a:lnTo>
                <a:lnTo>
                  <a:pt x="197" y="380"/>
                </a:lnTo>
                <a:lnTo>
                  <a:pt x="207" y="380"/>
                </a:lnTo>
                <a:lnTo>
                  <a:pt x="207" y="380"/>
                </a:lnTo>
                <a:lnTo>
                  <a:pt x="217" y="380"/>
                </a:lnTo>
                <a:lnTo>
                  <a:pt x="225" y="377"/>
                </a:lnTo>
                <a:lnTo>
                  <a:pt x="234" y="373"/>
                </a:lnTo>
                <a:lnTo>
                  <a:pt x="240" y="367"/>
                </a:lnTo>
                <a:lnTo>
                  <a:pt x="247" y="360"/>
                </a:lnTo>
                <a:lnTo>
                  <a:pt x="251" y="351"/>
                </a:lnTo>
                <a:lnTo>
                  <a:pt x="254" y="343"/>
                </a:lnTo>
                <a:lnTo>
                  <a:pt x="254" y="333"/>
                </a:lnTo>
                <a:lnTo>
                  <a:pt x="254" y="333"/>
                </a:lnTo>
                <a:lnTo>
                  <a:pt x="254" y="324"/>
                </a:lnTo>
                <a:lnTo>
                  <a:pt x="251" y="315"/>
                </a:lnTo>
                <a:lnTo>
                  <a:pt x="247" y="306"/>
                </a:lnTo>
                <a:lnTo>
                  <a:pt x="240" y="300"/>
                </a:lnTo>
                <a:lnTo>
                  <a:pt x="234" y="294"/>
                </a:lnTo>
                <a:lnTo>
                  <a:pt x="225" y="289"/>
                </a:lnTo>
                <a:lnTo>
                  <a:pt x="217" y="286"/>
                </a:lnTo>
                <a:lnTo>
                  <a:pt x="207" y="286"/>
                </a:lnTo>
                <a:lnTo>
                  <a:pt x="207" y="286"/>
                </a:lnTo>
                <a:close/>
                <a:moveTo>
                  <a:pt x="589" y="380"/>
                </a:moveTo>
                <a:lnTo>
                  <a:pt x="589" y="380"/>
                </a:lnTo>
                <a:lnTo>
                  <a:pt x="598" y="380"/>
                </a:lnTo>
                <a:lnTo>
                  <a:pt x="607" y="377"/>
                </a:lnTo>
                <a:lnTo>
                  <a:pt x="616" y="373"/>
                </a:lnTo>
                <a:lnTo>
                  <a:pt x="622" y="367"/>
                </a:lnTo>
                <a:lnTo>
                  <a:pt x="629" y="360"/>
                </a:lnTo>
                <a:lnTo>
                  <a:pt x="633" y="351"/>
                </a:lnTo>
                <a:lnTo>
                  <a:pt x="635" y="343"/>
                </a:lnTo>
                <a:lnTo>
                  <a:pt x="636" y="333"/>
                </a:lnTo>
                <a:lnTo>
                  <a:pt x="636" y="333"/>
                </a:lnTo>
                <a:lnTo>
                  <a:pt x="635" y="324"/>
                </a:lnTo>
                <a:lnTo>
                  <a:pt x="633" y="315"/>
                </a:lnTo>
                <a:lnTo>
                  <a:pt x="629" y="306"/>
                </a:lnTo>
                <a:lnTo>
                  <a:pt x="622" y="300"/>
                </a:lnTo>
                <a:lnTo>
                  <a:pt x="616" y="294"/>
                </a:lnTo>
                <a:lnTo>
                  <a:pt x="607" y="289"/>
                </a:lnTo>
                <a:lnTo>
                  <a:pt x="598" y="286"/>
                </a:lnTo>
                <a:lnTo>
                  <a:pt x="589" y="286"/>
                </a:lnTo>
                <a:lnTo>
                  <a:pt x="589" y="286"/>
                </a:lnTo>
                <a:lnTo>
                  <a:pt x="579" y="286"/>
                </a:lnTo>
                <a:lnTo>
                  <a:pt x="570" y="289"/>
                </a:lnTo>
                <a:lnTo>
                  <a:pt x="562" y="294"/>
                </a:lnTo>
                <a:lnTo>
                  <a:pt x="554" y="300"/>
                </a:lnTo>
                <a:lnTo>
                  <a:pt x="549" y="306"/>
                </a:lnTo>
                <a:lnTo>
                  <a:pt x="545" y="315"/>
                </a:lnTo>
                <a:lnTo>
                  <a:pt x="542" y="324"/>
                </a:lnTo>
                <a:lnTo>
                  <a:pt x="541" y="333"/>
                </a:lnTo>
                <a:lnTo>
                  <a:pt x="541" y="333"/>
                </a:lnTo>
                <a:lnTo>
                  <a:pt x="542" y="343"/>
                </a:lnTo>
                <a:lnTo>
                  <a:pt x="545" y="351"/>
                </a:lnTo>
                <a:lnTo>
                  <a:pt x="549" y="360"/>
                </a:lnTo>
                <a:lnTo>
                  <a:pt x="554" y="367"/>
                </a:lnTo>
                <a:lnTo>
                  <a:pt x="562" y="373"/>
                </a:lnTo>
                <a:lnTo>
                  <a:pt x="570" y="377"/>
                </a:lnTo>
                <a:lnTo>
                  <a:pt x="579" y="380"/>
                </a:lnTo>
                <a:lnTo>
                  <a:pt x="589" y="380"/>
                </a:lnTo>
                <a:lnTo>
                  <a:pt x="589" y="38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tx2"/>
              </a:solidFill>
              <a:cs typeface="+mn-ea"/>
              <a:sym typeface="+mn-lt"/>
            </a:endParaRPr>
          </a:p>
        </p:txBody>
      </p:sp>
      <p:sp>
        <p:nvSpPr>
          <p:cNvPr id="14" name="椭圆 37"/>
          <p:cNvSpPr/>
          <p:nvPr/>
        </p:nvSpPr>
        <p:spPr>
          <a:xfrm>
            <a:off x="1158622" y="3224534"/>
            <a:ext cx="2656075" cy="1061829"/>
          </a:xfrm>
          <a:prstGeom prst="rect">
            <a:avLst/>
          </a:prstGeom>
        </p:spPr>
        <p:txBody>
          <a:bodyPr wrap="square">
            <a:spAutoFit/>
          </a:bodyPr>
          <a:lstStyle/>
          <a:p>
            <a:pPr algn="ctr" fontAlgn="ctr">
              <a:lnSpc>
                <a:spcPct val="150000"/>
              </a:lnSpc>
            </a:pPr>
            <a:r>
              <a:rPr lang="en-US" altLang="zh-CN" sz="1050" dirty="0">
                <a:solidFill>
                  <a:schemeClr val="tx1">
                    <a:lumMod val="75000"/>
                    <a:lumOff val="25000"/>
                  </a:schemeClr>
                </a:solidFill>
                <a:cs typeface="+mn-ea"/>
                <a:sym typeface="+mn-lt"/>
              </a:rPr>
              <a:t>click to add your text here click to add your text here click to add your text here click to add your text here</a:t>
            </a:r>
          </a:p>
          <a:p>
            <a:pPr algn="ctr" fontAlgn="ctr">
              <a:lnSpc>
                <a:spcPct val="150000"/>
              </a:lnSpc>
            </a:pPr>
            <a:endParaRPr lang="en-US" altLang="zh-CN" sz="1050" dirty="0">
              <a:solidFill>
                <a:schemeClr val="tx1">
                  <a:lumMod val="75000"/>
                  <a:lumOff val="25000"/>
                </a:schemeClr>
              </a:solidFill>
              <a:cs typeface="+mn-ea"/>
              <a:sym typeface="+mn-lt"/>
            </a:endParaRPr>
          </a:p>
        </p:txBody>
      </p:sp>
      <p:sp>
        <p:nvSpPr>
          <p:cNvPr id="15" name="Rectangle 36"/>
          <p:cNvSpPr/>
          <p:nvPr/>
        </p:nvSpPr>
        <p:spPr bwMode="auto">
          <a:xfrm>
            <a:off x="1428196" y="2908689"/>
            <a:ext cx="2116926" cy="369332"/>
          </a:xfrm>
          <a:prstGeom prst="rect">
            <a:avLst/>
          </a:prstGeom>
        </p:spPr>
        <p:txBody>
          <a:bodyPr wrap="none">
            <a:spAutoFit/>
          </a:bodyPr>
          <a:lstStyle/>
          <a:p>
            <a:r>
              <a:rPr lang="en-US" altLang="zh-CN" b="1" dirty="0">
                <a:solidFill>
                  <a:srgbClr val="1D4251"/>
                </a:solidFill>
                <a:cs typeface="+mn-ea"/>
                <a:sym typeface="+mn-lt"/>
              </a:rPr>
              <a:t>ADD YOUR TITLE</a:t>
            </a:r>
            <a:endParaRPr lang="zh-CN" altLang="en-US" b="1" dirty="0">
              <a:solidFill>
                <a:srgbClr val="1D4251"/>
              </a:solidFill>
              <a:cs typeface="+mn-ea"/>
              <a:sym typeface="+mn-lt"/>
            </a:endParaRPr>
          </a:p>
        </p:txBody>
      </p:sp>
      <p:sp>
        <p:nvSpPr>
          <p:cNvPr id="16" name="椭圆 37"/>
          <p:cNvSpPr/>
          <p:nvPr/>
        </p:nvSpPr>
        <p:spPr>
          <a:xfrm>
            <a:off x="4767963" y="3224534"/>
            <a:ext cx="2656075" cy="1061829"/>
          </a:xfrm>
          <a:prstGeom prst="rect">
            <a:avLst/>
          </a:prstGeom>
        </p:spPr>
        <p:txBody>
          <a:bodyPr wrap="square">
            <a:spAutoFit/>
          </a:bodyPr>
          <a:lstStyle/>
          <a:p>
            <a:pPr algn="ctr" fontAlgn="ctr">
              <a:lnSpc>
                <a:spcPct val="150000"/>
              </a:lnSpc>
            </a:pPr>
            <a:r>
              <a:rPr lang="en-US" altLang="zh-CN" sz="1050" dirty="0">
                <a:solidFill>
                  <a:schemeClr val="tx1">
                    <a:lumMod val="75000"/>
                    <a:lumOff val="25000"/>
                  </a:schemeClr>
                </a:solidFill>
                <a:cs typeface="+mn-ea"/>
                <a:sym typeface="+mn-lt"/>
              </a:rPr>
              <a:t>click to add your text here click to add your text here click to add your text here click to add your text here</a:t>
            </a:r>
          </a:p>
          <a:p>
            <a:pPr algn="ctr" fontAlgn="ctr">
              <a:lnSpc>
                <a:spcPct val="150000"/>
              </a:lnSpc>
            </a:pPr>
            <a:endParaRPr lang="en-US" altLang="zh-CN" sz="1050" dirty="0">
              <a:solidFill>
                <a:schemeClr val="tx1">
                  <a:lumMod val="75000"/>
                  <a:lumOff val="25000"/>
                </a:schemeClr>
              </a:solidFill>
              <a:cs typeface="+mn-ea"/>
              <a:sym typeface="+mn-lt"/>
            </a:endParaRPr>
          </a:p>
        </p:txBody>
      </p:sp>
      <p:sp>
        <p:nvSpPr>
          <p:cNvPr id="17" name="Rectangle 36"/>
          <p:cNvSpPr/>
          <p:nvPr/>
        </p:nvSpPr>
        <p:spPr bwMode="auto">
          <a:xfrm>
            <a:off x="5037537" y="2908689"/>
            <a:ext cx="2116926" cy="369332"/>
          </a:xfrm>
          <a:prstGeom prst="rect">
            <a:avLst/>
          </a:prstGeom>
        </p:spPr>
        <p:txBody>
          <a:bodyPr wrap="none">
            <a:spAutoFit/>
          </a:bodyPr>
          <a:lstStyle/>
          <a:p>
            <a:r>
              <a:rPr lang="en-US" altLang="zh-CN" b="1" dirty="0">
                <a:solidFill>
                  <a:srgbClr val="F5C700"/>
                </a:solidFill>
                <a:cs typeface="+mn-ea"/>
                <a:sym typeface="+mn-lt"/>
              </a:rPr>
              <a:t>ADD YOUR TITLE</a:t>
            </a:r>
            <a:endParaRPr lang="zh-CN" altLang="en-US" b="1" dirty="0">
              <a:solidFill>
                <a:srgbClr val="F5C700"/>
              </a:solidFill>
              <a:cs typeface="+mn-ea"/>
              <a:sym typeface="+mn-lt"/>
            </a:endParaRPr>
          </a:p>
        </p:txBody>
      </p:sp>
      <p:sp>
        <p:nvSpPr>
          <p:cNvPr id="18" name="椭圆 37"/>
          <p:cNvSpPr/>
          <p:nvPr/>
        </p:nvSpPr>
        <p:spPr>
          <a:xfrm>
            <a:off x="8377304" y="3224534"/>
            <a:ext cx="2656075" cy="1061829"/>
          </a:xfrm>
          <a:prstGeom prst="rect">
            <a:avLst/>
          </a:prstGeom>
        </p:spPr>
        <p:txBody>
          <a:bodyPr wrap="square">
            <a:spAutoFit/>
          </a:bodyPr>
          <a:lstStyle/>
          <a:p>
            <a:pPr algn="ctr" fontAlgn="ctr">
              <a:lnSpc>
                <a:spcPct val="150000"/>
              </a:lnSpc>
            </a:pPr>
            <a:r>
              <a:rPr lang="en-US" altLang="zh-CN" sz="1050" dirty="0">
                <a:solidFill>
                  <a:schemeClr val="tx1">
                    <a:lumMod val="75000"/>
                    <a:lumOff val="25000"/>
                  </a:schemeClr>
                </a:solidFill>
                <a:cs typeface="+mn-ea"/>
                <a:sym typeface="+mn-lt"/>
              </a:rPr>
              <a:t>click to add your text here click to add your text here click to add your text here click to add your text here</a:t>
            </a:r>
          </a:p>
          <a:p>
            <a:pPr algn="ctr" fontAlgn="ctr">
              <a:lnSpc>
                <a:spcPct val="150000"/>
              </a:lnSpc>
            </a:pPr>
            <a:endParaRPr lang="en-US" altLang="zh-CN" sz="1050" dirty="0">
              <a:solidFill>
                <a:schemeClr val="tx1">
                  <a:lumMod val="75000"/>
                  <a:lumOff val="25000"/>
                </a:schemeClr>
              </a:solidFill>
              <a:cs typeface="+mn-ea"/>
              <a:sym typeface="+mn-lt"/>
            </a:endParaRPr>
          </a:p>
        </p:txBody>
      </p:sp>
      <p:sp>
        <p:nvSpPr>
          <p:cNvPr id="19" name="Rectangle 36"/>
          <p:cNvSpPr/>
          <p:nvPr/>
        </p:nvSpPr>
        <p:spPr bwMode="auto">
          <a:xfrm>
            <a:off x="8646878" y="2908689"/>
            <a:ext cx="2116926" cy="369332"/>
          </a:xfrm>
          <a:prstGeom prst="rect">
            <a:avLst/>
          </a:prstGeom>
        </p:spPr>
        <p:txBody>
          <a:bodyPr wrap="none">
            <a:spAutoFit/>
          </a:bodyPr>
          <a:lstStyle/>
          <a:p>
            <a:r>
              <a:rPr lang="en-US" altLang="zh-CN" b="1" dirty="0">
                <a:solidFill>
                  <a:srgbClr val="1D4251"/>
                </a:solidFill>
                <a:cs typeface="+mn-ea"/>
                <a:sym typeface="+mn-lt"/>
              </a:rPr>
              <a:t>ADD YOUR TITLE</a:t>
            </a:r>
            <a:endParaRPr lang="zh-CN" altLang="en-US" b="1" dirty="0">
              <a:solidFill>
                <a:srgbClr val="1D4251"/>
              </a:solidFill>
              <a:cs typeface="+mn-ea"/>
              <a:sym typeface="+mn-lt"/>
            </a:endParaRPr>
          </a:p>
        </p:txBody>
      </p:sp>
      <p:sp>
        <p:nvSpPr>
          <p:cNvPr id="20" name="椭圆 37"/>
          <p:cNvSpPr/>
          <p:nvPr/>
        </p:nvSpPr>
        <p:spPr>
          <a:xfrm>
            <a:off x="1158622" y="5391457"/>
            <a:ext cx="2656075" cy="1061829"/>
          </a:xfrm>
          <a:prstGeom prst="rect">
            <a:avLst/>
          </a:prstGeom>
        </p:spPr>
        <p:txBody>
          <a:bodyPr wrap="square">
            <a:spAutoFit/>
          </a:bodyPr>
          <a:lstStyle/>
          <a:p>
            <a:pPr algn="ctr" fontAlgn="ctr">
              <a:lnSpc>
                <a:spcPct val="150000"/>
              </a:lnSpc>
            </a:pPr>
            <a:r>
              <a:rPr lang="en-US" altLang="zh-CN" sz="1050" dirty="0">
                <a:solidFill>
                  <a:schemeClr val="tx1">
                    <a:lumMod val="75000"/>
                    <a:lumOff val="25000"/>
                  </a:schemeClr>
                </a:solidFill>
                <a:cs typeface="+mn-ea"/>
                <a:sym typeface="+mn-lt"/>
              </a:rPr>
              <a:t>click to add your text here click to add your text here click to add your text here click to add your text here</a:t>
            </a:r>
          </a:p>
          <a:p>
            <a:pPr algn="ctr" fontAlgn="ctr">
              <a:lnSpc>
                <a:spcPct val="150000"/>
              </a:lnSpc>
            </a:pPr>
            <a:endParaRPr lang="en-US" altLang="zh-CN" sz="1050" dirty="0">
              <a:solidFill>
                <a:schemeClr val="tx1">
                  <a:lumMod val="75000"/>
                  <a:lumOff val="25000"/>
                </a:schemeClr>
              </a:solidFill>
              <a:cs typeface="+mn-ea"/>
              <a:sym typeface="+mn-lt"/>
            </a:endParaRPr>
          </a:p>
        </p:txBody>
      </p:sp>
      <p:sp>
        <p:nvSpPr>
          <p:cNvPr id="21" name="Rectangle 36"/>
          <p:cNvSpPr/>
          <p:nvPr/>
        </p:nvSpPr>
        <p:spPr bwMode="auto">
          <a:xfrm>
            <a:off x="1428196" y="5075612"/>
            <a:ext cx="2116926" cy="369332"/>
          </a:xfrm>
          <a:prstGeom prst="rect">
            <a:avLst/>
          </a:prstGeom>
        </p:spPr>
        <p:txBody>
          <a:bodyPr wrap="none">
            <a:spAutoFit/>
          </a:bodyPr>
          <a:lstStyle/>
          <a:p>
            <a:r>
              <a:rPr lang="en-US" altLang="zh-CN" b="1" dirty="0">
                <a:solidFill>
                  <a:srgbClr val="F5C700"/>
                </a:solidFill>
                <a:cs typeface="+mn-ea"/>
                <a:sym typeface="+mn-lt"/>
              </a:rPr>
              <a:t>ADD YOUR TITLE</a:t>
            </a:r>
            <a:endParaRPr lang="zh-CN" altLang="en-US" b="1" dirty="0">
              <a:solidFill>
                <a:srgbClr val="F5C700"/>
              </a:solidFill>
              <a:cs typeface="+mn-ea"/>
              <a:sym typeface="+mn-lt"/>
            </a:endParaRPr>
          </a:p>
        </p:txBody>
      </p:sp>
      <p:sp>
        <p:nvSpPr>
          <p:cNvPr id="22" name="椭圆 37"/>
          <p:cNvSpPr/>
          <p:nvPr/>
        </p:nvSpPr>
        <p:spPr>
          <a:xfrm>
            <a:off x="4767963" y="5391457"/>
            <a:ext cx="2656075" cy="1061829"/>
          </a:xfrm>
          <a:prstGeom prst="rect">
            <a:avLst/>
          </a:prstGeom>
        </p:spPr>
        <p:txBody>
          <a:bodyPr wrap="square">
            <a:spAutoFit/>
          </a:bodyPr>
          <a:lstStyle/>
          <a:p>
            <a:pPr algn="ctr" fontAlgn="ctr">
              <a:lnSpc>
                <a:spcPct val="150000"/>
              </a:lnSpc>
            </a:pPr>
            <a:r>
              <a:rPr lang="en-US" altLang="zh-CN" sz="1050" dirty="0">
                <a:solidFill>
                  <a:schemeClr val="tx1">
                    <a:lumMod val="75000"/>
                    <a:lumOff val="25000"/>
                  </a:schemeClr>
                </a:solidFill>
                <a:cs typeface="+mn-ea"/>
                <a:sym typeface="+mn-lt"/>
              </a:rPr>
              <a:t>click to add your text here click to add your text here click to add your text here click to add your text here</a:t>
            </a:r>
          </a:p>
          <a:p>
            <a:pPr algn="ctr" fontAlgn="ctr">
              <a:lnSpc>
                <a:spcPct val="150000"/>
              </a:lnSpc>
            </a:pPr>
            <a:endParaRPr lang="en-US" altLang="zh-CN" sz="1050" dirty="0">
              <a:solidFill>
                <a:schemeClr val="tx1">
                  <a:lumMod val="75000"/>
                  <a:lumOff val="25000"/>
                </a:schemeClr>
              </a:solidFill>
              <a:cs typeface="+mn-ea"/>
              <a:sym typeface="+mn-lt"/>
            </a:endParaRPr>
          </a:p>
        </p:txBody>
      </p:sp>
      <p:sp>
        <p:nvSpPr>
          <p:cNvPr id="23" name="Rectangle 36"/>
          <p:cNvSpPr/>
          <p:nvPr/>
        </p:nvSpPr>
        <p:spPr bwMode="auto">
          <a:xfrm>
            <a:off x="5037537" y="5075612"/>
            <a:ext cx="2116926" cy="369332"/>
          </a:xfrm>
          <a:prstGeom prst="rect">
            <a:avLst/>
          </a:prstGeom>
        </p:spPr>
        <p:txBody>
          <a:bodyPr wrap="none">
            <a:spAutoFit/>
          </a:bodyPr>
          <a:lstStyle/>
          <a:p>
            <a:r>
              <a:rPr lang="en-US" altLang="zh-CN" b="1" dirty="0">
                <a:solidFill>
                  <a:srgbClr val="1D4251"/>
                </a:solidFill>
                <a:cs typeface="+mn-ea"/>
                <a:sym typeface="+mn-lt"/>
              </a:rPr>
              <a:t>ADD YOUR TITLE</a:t>
            </a:r>
            <a:endParaRPr lang="zh-CN" altLang="en-US" b="1" dirty="0">
              <a:solidFill>
                <a:srgbClr val="1D4251"/>
              </a:solidFill>
              <a:cs typeface="+mn-ea"/>
              <a:sym typeface="+mn-lt"/>
            </a:endParaRPr>
          </a:p>
        </p:txBody>
      </p:sp>
      <p:sp>
        <p:nvSpPr>
          <p:cNvPr id="24" name="椭圆 37"/>
          <p:cNvSpPr/>
          <p:nvPr/>
        </p:nvSpPr>
        <p:spPr>
          <a:xfrm>
            <a:off x="8377304" y="5391457"/>
            <a:ext cx="2656075" cy="1061829"/>
          </a:xfrm>
          <a:prstGeom prst="rect">
            <a:avLst/>
          </a:prstGeom>
        </p:spPr>
        <p:txBody>
          <a:bodyPr wrap="square">
            <a:spAutoFit/>
          </a:bodyPr>
          <a:lstStyle/>
          <a:p>
            <a:pPr algn="ctr" fontAlgn="ctr">
              <a:lnSpc>
                <a:spcPct val="150000"/>
              </a:lnSpc>
            </a:pPr>
            <a:r>
              <a:rPr lang="en-US" altLang="zh-CN" sz="1050" dirty="0">
                <a:solidFill>
                  <a:schemeClr val="tx1">
                    <a:lumMod val="75000"/>
                    <a:lumOff val="25000"/>
                  </a:schemeClr>
                </a:solidFill>
                <a:cs typeface="+mn-ea"/>
                <a:sym typeface="+mn-lt"/>
              </a:rPr>
              <a:t>click to add your text here click to add your text here click to add your text here click to add your text here</a:t>
            </a:r>
          </a:p>
          <a:p>
            <a:pPr algn="ctr" fontAlgn="ctr">
              <a:lnSpc>
                <a:spcPct val="150000"/>
              </a:lnSpc>
            </a:pPr>
            <a:endParaRPr lang="en-US" altLang="zh-CN" sz="1050" dirty="0">
              <a:solidFill>
                <a:schemeClr val="tx1">
                  <a:lumMod val="75000"/>
                  <a:lumOff val="25000"/>
                </a:schemeClr>
              </a:solidFill>
              <a:cs typeface="+mn-ea"/>
              <a:sym typeface="+mn-lt"/>
            </a:endParaRPr>
          </a:p>
        </p:txBody>
      </p:sp>
      <p:sp>
        <p:nvSpPr>
          <p:cNvPr id="25" name="Rectangle 36"/>
          <p:cNvSpPr/>
          <p:nvPr/>
        </p:nvSpPr>
        <p:spPr bwMode="auto">
          <a:xfrm>
            <a:off x="8646878" y="5075612"/>
            <a:ext cx="2116926" cy="369332"/>
          </a:xfrm>
          <a:prstGeom prst="rect">
            <a:avLst/>
          </a:prstGeom>
        </p:spPr>
        <p:txBody>
          <a:bodyPr wrap="none">
            <a:spAutoFit/>
          </a:bodyPr>
          <a:lstStyle/>
          <a:p>
            <a:r>
              <a:rPr lang="en-US" altLang="zh-CN" b="1" dirty="0">
                <a:solidFill>
                  <a:srgbClr val="F5C700"/>
                </a:solidFill>
                <a:cs typeface="+mn-ea"/>
                <a:sym typeface="+mn-lt"/>
              </a:rPr>
              <a:t>ADD YOUR TITLE</a:t>
            </a:r>
            <a:endParaRPr lang="zh-CN" altLang="en-US" b="1" dirty="0">
              <a:solidFill>
                <a:srgbClr val="F5C700"/>
              </a:solidFill>
              <a:cs typeface="+mn-ea"/>
              <a:sym typeface="+mn-lt"/>
            </a:endParaRPr>
          </a:p>
        </p:txBody>
      </p:sp>
    </p:spTree>
    <p:extLst>
      <p:ext uri="{BB962C8B-B14F-4D97-AF65-F5344CB8AC3E}">
        <p14:creationId xmlns:p14="http://schemas.microsoft.com/office/powerpoint/2010/main" val="127655340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p:cTn id="29" dur="500" fill="hold"/>
                                        <p:tgtEl>
                                          <p:spTgt spid="2"/>
                                        </p:tgtEl>
                                        <p:attrNameLst>
                                          <p:attrName>ppt_w</p:attrName>
                                        </p:attrNameLst>
                                      </p:cBhvr>
                                      <p:tavLst>
                                        <p:tav tm="0">
                                          <p:val>
                                            <p:fltVal val="0"/>
                                          </p:val>
                                        </p:tav>
                                        <p:tav tm="100000">
                                          <p:val>
                                            <p:strVal val="#ppt_w"/>
                                          </p:val>
                                        </p:tav>
                                      </p:tavLst>
                                    </p:anim>
                                    <p:anim calcmode="lin" valueType="num">
                                      <p:cBhvr>
                                        <p:cTn id="30" dur="500" fill="hold"/>
                                        <p:tgtEl>
                                          <p:spTgt spid="2"/>
                                        </p:tgtEl>
                                        <p:attrNameLst>
                                          <p:attrName>ppt_h</p:attrName>
                                        </p:attrNameLst>
                                      </p:cBhvr>
                                      <p:tavLst>
                                        <p:tav tm="0">
                                          <p:val>
                                            <p:fltVal val="0"/>
                                          </p:val>
                                        </p:tav>
                                        <p:tav tm="100000">
                                          <p:val>
                                            <p:strVal val="#ppt_h"/>
                                          </p:val>
                                        </p:tav>
                                      </p:tavLst>
                                    </p:anim>
                                    <p:animEffect transition="in" filter="fade">
                                      <p:cBhvr>
                                        <p:cTn id="31" dur="500"/>
                                        <p:tgtEl>
                                          <p:spTgt spid="2"/>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p:cTn id="34" dur="500" fill="hold"/>
                                        <p:tgtEl>
                                          <p:spTgt spid="3"/>
                                        </p:tgtEl>
                                        <p:attrNameLst>
                                          <p:attrName>ppt_w</p:attrName>
                                        </p:attrNameLst>
                                      </p:cBhvr>
                                      <p:tavLst>
                                        <p:tav tm="0">
                                          <p:val>
                                            <p:fltVal val="0"/>
                                          </p:val>
                                        </p:tav>
                                        <p:tav tm="100000">
                                          <p:val>
                                            <p:strVal val="#ppt_w"/>
                                          </p:val>
                                        </p:tav>
                                      </p:tavLst>
                                    </p:anim>
                                    <p:anim calcmode="lin" valueType="num">
                                      <p:cBhvr>
                                        <p:cTn id="35" dur="500" fill="hold"/>
                                        <p:tgtEl>
                                          <p:spTgt spid="3"/>
                                        </p:tgtEl>
                                        <p:attrNameLst>
                                          <p:attrName>ppt_h</p:attrName>
                                        </p:attrNameLst>
                                      </p:cBhvr>
                                      <p:tavLst>
                                        <p:tav tm="0">
                                          <p:val>
                                            <p:fltVal val="0"/>
                                          </p:val>
                                        </p:tav>
                                        <p:tav tm="100000">
                                          <p:val>
                                            <p:strVal val="#ppt_h"/>
                                          </p:val>
                                        </p:tav>
                                      </p:tavLst>
                                    </p:anim>
                                    <p:animEffect transition="in" filter="fade">
                                      <p:cBhvr>
                                        <p:cTn id="36" dur="500"/>
                                        <p:tgtEl>
                                          <p:spTgt spid="3"/>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p:cTn id="39" dur="500" fill="hold"/>
                                        <p:tgtEl>
                                          <p:spTgt spid="16"/>
                                        </p:tgtEl>
                                        <p:attrNameLst>
                                          <p:attrName>ppt_w</p:attrName>
                                        </p:attrNameLst>
                                      </p:cBhvr>
                                      <p:tavLst>
                                        <p:tav tm="0">
                                          <p:val>
                                            <p:fltVal val="0"/>
                                          </p:val>
                                        </p:tav>
                                        <p:tav tm="100000">
                                          <p:val>
                                            <p:strVal val="#ppt_w"/>
                                          </p:val>
                                        </p:tav>
                                      </p:tavLst>
                                    </p:anim>
                                    <p:anim calcmode="lin" valueType="num">
                                      <p:cBhvr>
                                        <p:cTn id="40" dur="500" fill="hold"/>
                                        <p:tgtEl>
                                          <p:spTgt spid="16"/>
                                        </p:tgtEl>
                                        <p:attrNameLst>
                                          <p:attrName>ppt_h</p:attrName>
                                        </p:attrNameLst>
                                      </p:cBhvr>
                                      <p:tavLst>
                                        <p:tav tm="0">
                                          <p:val>
                                            <p:fltVal val="0"/>
                                          </p:val>
                                        </p:tav>
                                        <p:tav tm="100000">
                                          <p:val>
                                            <p:strVal val="#ppt_h"/>
                                          </p:val>
                                        </p:tav>
                                      </p:tavLst>
                                    </p:anim>
                                    <p:animEffect transition="in" filter="fade">
                                      <p:cBhvr>
                                        <p:cTn id="41" dur="500"/>
                                        <p:tgtEl>
                                          <p:spTgt spid="16"/>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 calcmode="lin" valueType="num">
                                      <p:cBhvr>
                                        <p:cTn id="44" dur="500" fill="hold"/>
                                        <p:tgtEl>
                                          <p:spTgt spid="17"/>
                                        </p:tgtEl>
                                        <p:attrNameLst>
                                          <p:attrName>ppt_w</p:attrName>
                                        </p:attrNameLst>
                                      </p:cBhvr>
                                      <p:tavLst>
                                        <p:tav tm="0">
                                          <p:val>
                                            <p:fltVal val="0"/>
                                          </p:val>
                                        </p:tav>
                                        <p:tav tm="100000">
                                          <p:val>
                                            <p:strVal val="#ppt_w"/>
                                          </p:val>
                                        </p:tav>
                                      </p:tavLst>
                                    </p:anim>
                                    <p:anim calcmode="lin" valueType="num">
                                      <p:cBhvr>
                                        <p:cTn id="45" dur="500" fill="hold"/>
                                        <p:tgtEl>
                                          <p:spTgt spid="17"/>
                                        </p:tgtEl>
                                        <p:attrNameLst>
                                          <p:attrName>ppt_h</p:attrName>
                                        </p:attrNameLst>
                                      </p:cBhvr>
                                      <p:tavLst>
                                        <p:tav tm="0">
                                          <p:val>
                                            <p:fltVal val="0"/>
                                          </p:val>
                                        </p:tav>
                                        <p:tav tm="100000">
                                          <p:val>
                                            <p:strVal val="#ppt_h"/>
                                          </p:val>
                                        </p:tav>
                                      </p:tavLst>
                                    </p:anim>
                                    <p:animEffect transition="in" filter="fade">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grpId="0" nodeType="clickEffect">
                                  <p:stCondLst>
                                    <p:cond delay="0"/>
                                  </p:stCondLst>
                                  <p:childTnLst>
                                    <p:set>
                                      <p:cBhvr>
                                        <p:cTn id="50" dur="1" fill="hold">
                                          <p:stCondLst>
                                            <p:cond delay="0"/>
                                          </p:stCondLst>
                                        </p:cTn>
                                        <p:tgtEl>
                                          <p:spTgt spid="4"/>
                                        </p:tgtEl>
                                        <p:attrNameLst>
                                          <p:attrName>style.visibility</p:attrName>
                                        </p:attrNameLst>
                                      </p:cBhvr>
                                      <p:to>
                                        <p:strVal val="visible"/>
                                      </p:to>
                                    </p:set>
                                    <p:anim calcmode="lin" valueType="num">
                                      <p:cBhvr>
                                        <p:cTn id="51" dur="500" fill="hold"/>
                                        <p:tgtEl>
                                          <p:spTgt spid="4"/>
                                        </p:tgtEl>
                                        <p:attrNameLst>
                                          <p:attrName>ppt_w</p:attrName>
                                        </p:attrNameLst>
                                      </p:cBhvr>
                                      <p:tavLst>
                                        <p:tav tm="0">
                                          <p:val>
                                            <p:fltVal val="0"/>
                                          </p:val>
                                        </p:tav>
                                        <p:tav tm="100000">
                                          <p:val>
                                            <p:strVal val="#ppt_w"/>
                                          </p:val>
                                        </p:tav>
                                      </p:tavLst>
                                    </p:anim>
                                    <p:anim calcmode="lin" valueType="num">
                                      <p:cBhvr>
                                        <p:cTn id="52" dur="500" fill="hold"/>
                                        <p:tgtEl>
                                          <p:spTgt spid="4"/>
                                        </p:tgtEl>
                                        <p:attrNameLst>
                                          <p:attrName>ppt_h</p:attrName>
                                        </p:attrNameLst>
                                      </p:cBhvr>
                                      <p:tavLst>
                                        <p:tav tm="0">
                                          <p:val>
                                            <p:fltVal val="0"/>
                                          </p:val>
                                        </p:tav>
                                        <p:tav tm="100000">
                                          <p:val>
                                            <p:strVal val="#ppt_h"/>
                                          </p:val>
                                        </p:tav>
                                      </p:tavLst>
                                    </p:anim>
                                    <p:animEffect transition="in" filter="fade">
                                      <p:cBhvr>
                                        <p:cTn id="53" dur="500"/>
                                        <p:tgtEl>
                                          <p:spTgt spid="4"/>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5"/>
                                        </p:tgtEl>
                                        <p:attrNameLst>
                                          <p:attrName>style.visibility</p:attrName>
                                        </p:attrNameLst>
                                      </p:cBhvr>
                                      <p:to>
                                        <p:strVal val="visible"/>
                                      </p:to>
                                    </p:set>
                                    <p:anim calcmode="lin" valueType="num">
                                      <p:cBhvr>
                                        <p:cTn id="56" dur="500" fill="hold"/>
                                        <p:tgtEl>
                                          <p:spTgt spid="5"/>
                                        </p:tgtEl>
                                        <p:attrNameLst>
                                          <p:attrName>ppt_w</p:attrName>
                                        </p:attrNameLst>
                                      </p:cBhvr>
                                      <p:tavLst>
                                        <p:tav tm="0">
                                          <p:val>
                                            <p:fltVal val="0"/>
                                          </p:val>
                                        </p:tav>
                                        <p:tav tm="100000">
                                          <p:val>
                                            <p:strVal val="#ppt_w"/>
                                          </p:val>
                                        </p:tav>
                                      </p:tavLst>
                                    </p:anim>
                                    <p:anim calcmode="lin" valueType="num">
                                      <p:cBhvr>
                                        <p:cTn id="57" dur="500" fill="hold"/>
                                        <p:tgtEl>
                                          <p:spTgt spid="5"/>
                                        </p:tgtEl>
                                        <p:attrNameLst>
                                          <p:attrName>ppt_h</p:attrName>
                                        </p:attrNameLst>
                                      </p:cBhvr>
                                      <p:tavLst>
                                        <p:tav tm="0">
                                          <p:val>
                                            <p:fltVal val="0"/>
                                          </p:val>
                                        </p:tav>
                                        <p:tav tm="100000">
                                          <p:val>
                                            <p:strVal val="#ppt_h"/>
                                          </p:val>
                                        </p:tav>
                                      </p:tavLst>
                                    </p:anim>
                                    <p:animEffect transition="in" filter="fade">
                                      <p:cBhvr>
                                        <p:cTn id="58" dur="500"/>
                                        <p:tgtEl>
                                          <p:spTgt spid="5"/>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anim calcmode="lin" valueType="num">
                                      <p:cBhvr>
                                        <p:cTn id="61" dur="500" fill="hold"/>
                                        <p:tgtEl>
                                          <p:spTgt spid="18"/>
                                        </p:tgtEl>
                                        <p:attrNameLst>
                                          <p:attrName>ppt_w</p:attrName>
                                        </p:attrNameLst>
                                      </p:cBhvr>
                                      <p:tavLst>
                                        <p:tav tm="0">
                                          <p:val>
                                            <p:fltVal val="0"/>
                                          </p:val>
                                        </p:tav>
                                        <p:tav tm="100000">
                                          <p:val>
                                            <p:strVal val="#ppt_w"/>
                                          </p:val>
                                        </p:tav>
                                      </p:tavLst>
                                    </p:anim>
                                    <p:anim calcmode="lin" valueType="num">
                                      <p:cBhvr>
                                        <p:cTn id="62" dur="500" fill="hold"/>
                                        <p:tgtEl>
                                          <p:spTgt spid="18"/>
                                        </p:tgtEl>
                                        <p:attrNameLst>
                                          <p:attrName>ppt_h</p:attrName>
                                        </p:attrNameLst>
                                      </p:cBhvr>
                                      <p:tavLst>
                                        <p:tav tm="0">
                                          <p:val>
                                            <p:fltVal val="0"/>
                                          </p:val>
                                        </p:tav>
                                        <p:tav tm="100000">
                                          <p:val>
                                            <p:strVal val="#ppt_h"/>
                                          </p:val>
                                        </p:tav>
                                      </p:tavLst>
                                    </p:anim>
                                    <p:animEffect transition="in" filter="fade">
                                      <p:cBhvr>
                                        <p:cTn id="63" dur="500"/>
                                        <p:tgtEl>
                                          <p:spTgt spid="18"/>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19"/>
                                        </p:tgtEl>
                                        <p:attrNameLst>
                                          <p:attrName>style.visibility</p:attrName>
                                        </p:attrNameLst>
                                      </p:cBhvr>
                                      <p:to>
                                        <p:strVal val="visible"/>
                                      </p:to>
                                    </p:set>
                                    <p:anim calcmode="lin" valueType="num">
                                      <p:cBhvr>
                                        <p:cTn id="66" dur="500" fill="hold"/>
                                        <p:tgtEl>
                                          <p:spTgt spid="19"/>
                                        </p:tgtEl>
                                        <p:attrNameLst>
                                          <p:attrName>ppt_w</p:attrName>
                                        </p:attrNameLst>
                                      </p:cBhvr>
                                      <p:tavLst>
                                        <p:tav tm="0">
                                          <p:val>
                                            <p:fltVal val="0"/>
                                          </p:val>
                                        </p:tav>
                                        <p:tav tm="100000">
                                          <p:val>
                                            <p:strVal val="#ppt_w"/>
                                          </p:val>
                                        </p:tav>
                                      </p:tavLst>
                                    </p:anim>
                                    <p:anim calcmode="lin" valueType="num">
                                      <p:cBhvr>
                                        <p:cTn id="67" dur="500" fill="hold"/>
                                        <p:tgtEl>
                                          <p:spTgt spid="19"/>
                                        </p:tgtEl>
                                        <p:attrNameLst>
                                          <p:attrName>ppt_h</p:attrName>
                                        </p:attrNameLst>
                                      </p:cBhvr>
                                      <p:tavLst>
                                        <p:tav tm="0">
                                          <p:val>
                                            <p:fltVal val="0"/>
                                          </p:val>
                                        </p:tav>
                                        <p:tav tm="100000">
                                          <p:val>
                                            <p:strVal val="#ppt_h"/>
                                          </p:val>
                                        </p:tav>
                                      </p:tavLst>
                                    </p:anim>
                                    <p:animEffect transition="in" filter="fade">
                                      <p:cBhvr>
                                        <p:cTn id="68" dur="500"/>
                                        <p:tgtEl>
                                          <p:spTgt spid="19"/>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grpId="0" nodeType="clickEffect">
                                  <p:stCondLst>
                                    <p:cond delay="0"/>
                                  </p:stCondLst>
                                  <p:childTnLst>
                                    <p:set>
                                      <p:cBhvr>
                                        <p:cTn id="72" dur="1" fill="hold">
                                          <p:stCondLst>
                                            <p:cond delay="0"/>
                                          </p:stCondLst>
                                        </p:cTn>
                                        <p:tgtEl>
                                          <p:spTgt spid="8"/>
                                        </p:tgtEl>
                                        <p:attrNameLst>
                                          <p:attrName>style.visibility</p:attrName>
                                        </p:attrNameLst>
                                      </p:cBhvr>
                                      <p:to>
                                        <p:strVal val="visible"/>
                                      </p:to>
                                    </p:set>
                                    <p:anim calcmode="lin" valueType="num">
                                      <p:cBhvr>
                                        <p:cTn id="73" dur="500" fill="hold"/>
                                        <p:tgtEl>
                                          <p:spTgt spid="8"/>
                                        </p:tgtEl>
                                        <p:attrNameLst>
                                          <p:attrName>ppt_w</p:attrName>
                                        </p:attrNameLst>
                                      </p:cBhvr>
                                      <p:tavLst>
                                        <p:tav tm="0">
                                          <p:val>
                                            <p:fltVal val="0"/>
                                          </p:val>
                                        </p:tav>
                                        <p:tav tm="100000">
                                          <p:val>
                                            <p:strVal val="#ppt_w"/>
                                          </p:val>
                                        </p:tav>
                                      </p:tavLst>
                                    </p:anim>
                                    <p:anim calcmode="lin" valueType="num">
                                      <p:cBhvr>
                                        <p:cTn id="74" dur="500" fill="hold"/>
                                        <p:tgtEl>
                                          <p:spTgt spid="8"/>
                                        </p:tgtEl>
                                        <p:attrNameLst>
                                          <p:attrName>ppt_h</p:attrName>
                                        </p:attrNameLst>
                                      </p:cBhvr>
                                      <p:tavLst>
                                        <p:tav tm="0">
                                          <p:val>
                                            <p:fltVal val="0"/>
                                          </p:val>
                                        </p:tav>
                                        <p:tav tm="100000">
                                          <p:val>
                                            <p:strVal val="#ppt_h"/>
                                          </p:val>
                                        </p:tav>
                                      </p:tavLst>
                                    </p:anim>
                                    <p:animEffect transition="in" filter="fade">
                                      <p:cBhvr>
                                        <p:cTn id="75" dur="500"/>
                                        <p:tgtEl>
                                          <p:spTgt spid="8"/>
                                        </p:tgtEl>
                                      </p:cBhvr>
                                    </p:animEffect>
                                  </p:childTnLst>
                                </p:cTn>
                              </p:par>
                              <p:par>
                                <p:cTn id="76" presetID="53" presetClass="entr" presetSubtype="16" fill="hold" grpId="0" nodeType="withEffect">
                                  <p:stCondLst>
                                    <p:cond delay="0"/>
                                  </p:stCondLst>
                                  <p:childTnLst>
                                    <p:set>
                                      <p:cBhvr>
                                        <p:cTn id="77" dur="1" fill="hold">
                                          <p:stCondLst>
                                            <p:cond delay="0"/>
                                          </p:stCondLst>
                                        </p:cTn>
                                        <p:tgtEl>
                                          <p:spTgt spid="9"/>
                                        </p:tgtEl>
                                        <p:attrNameLst>
                                          <p:attrName>style.visibility</p:attrName>
                                        </p:attrNameLst>
                                      </p:cBhvr>
                                      <p:to>
                                        <p:strVal val="visible"/>
                                      </p:to>
                                    </p:set>
                                    <p:anim calcmode="lin" valueType="num">
                                      <p:cBhvr>
                                        <p:cTn id="78" dur="500" fill="hold"/>
                                        <p:tgtEl>
                                          <p:spTgt spid="9"/>
                                        </p:tgtEl>
                                        <p:attrNameLst>
                                          <p:attrName>ppt_w</p:attrName>
                                        </p:attrNameLst>
                                      </p:cBhvr>
                                      <p:tavLst>
                                        <p:tav tm="0">
                                          <p:val>
                                            <p:fltVal val="0"/>
                                          </p:val>
                                        </p:tav>
                                        <p:tav tm="100000">
                                          <p:val>
                                            <p:strVal val="#ppt_w"/>
                                          </p:val>
                                        </p:tav>
                                      </p:tavLst>
                                    </p:anim>
                                    <p:anim calcmode="lin" valueType="num">
                                      <p:cBhvr>
                                        <p:cTn id="79" dur="500" fill="hold"/>
                                        <p:tgtEl>
                                          <p:spTgt spid="9"/>
                                        </p:tgtEl>
                                        <p:attrNameLst>
                                          <p:attrName>ppt_h</p:attrName>
                                        </p:attrNameLst>
                                      </p:cBhvr>
                                      <p:tavLst>
                                        <p:tav tm="0">
                                          <p:val>
                                            <p:fltVal val="0"/>
                                          </p:val>
                                        </p:tav>
                                        <p:tav tm="100000">
                                          <p:val>
                                            <p:strVal val="#ppt_h"/>
                                          </p:val>
                                        </p:tav>
                                      </p:tavLst>
                                    </p:anim>
                                    <p:animEffect transition="in" filter="fade">
                                      <p:cBhvr>
                                        <p:cTn id="80" dur="500"/>
                                        <p:tgtEl>
                                          <p:spTgt spid="9"/>
                                        </p:tgtEl>
                                      </p:cBhvr>
                                    </p:animEffect>
                                  </p:childTnLst>
                                </p:cTn>
                              </p:par>
                              <p:par>
                                <p:cTn id="81" presetID="53" presetClass="entr" presetSubtype="16" fill="hold" grpId="0" nodeType="withEffect">
                                  <p:stCondLst>
                                    <p:cond delay="0"/>
                                  </p:stCondLst>
                                  <p:childTnLst>
                                    <p:set>
                                      <p:cBhvr>
                                        <p:cTn id="82" dur="1" fill="hold">
                                          <p:stCondLst>
                                            <p:cond delay="0"/>
                                          </p:stCondLst>
                                        </p:cTn>
                                        <p:tgtEl>
                                          <p:spTgt spid="20"/>
                                        </p:tgtEl>
                                        <p:attrNameLst>
                                          <p:attrName>style.visibility</p:attrName>
                                        </p:attrNameLst>
                                      </p:cBhvr>
                                      <p:to>
                                        <p:strVal val="visible"/>
                                      </p:to>
                                    </p:set>
                                    <p:anim calcmode="lin" valueType="num">
                                      <p:cBhvr>
                                        <p:cTn id="83" dur="500" fill="hold"/>
                                        <p:tgtEl>
                                          <p:spTgt spid="20"/>
                                        </p:tgtEl>
                                        <p:attrNameLst>
                                          <p:attrName>ppt_w</p:attrName>
                                        </p:attrNameLst>
                                      </p:cBhvr>
                                      <p:tavLst>
                                        <p:tav tm="0">
                                          <p:val>
                                            <p:fltVal val="0"/>
                                          </p:val>
                                        </p:tav>
                                        <p:tav tm="100000">
                                          <p:val>
                                            <p:strVal val="#ppt_w"/>
                                          </p:val>
                                        </p:tav>
                                      </p:tavLst>
                                    </p:anim>
                                    <p:anim calcmode="lin" valueType="num">
                                      <p:cBhvr>
                                        <p:cTn id="84" dur="500" fill="hold"/>
                                        <p:tgtEl>
                                          <p:spTgt spid="20"/>
                                        </p:tgtEl>
                                        <p:attrNameLst>
                                          <p:attrName>ppt_h</p:attrName>
                                        </p:attrNameLst>
                                      </p:cBhvr>
                                      <p:tavLst>
                                        <p:tav tm="0">
                                          <p:val>
                                            <p:fltVal val="0"/>
                                          </p:val>
                                        </p:tav>
                                        <p:tav tm="100000">
                                          <p:val>
                                            <p:strVal val="#ppt_h"/>
                                          </p:val>
                                        </p:tav>
                                      </p:tavLst>
                                    </p:anim>
                                    <p:animEffect transition="in" filter="fade">
                                      <p:cBhvr>
                                        <p:cTn id="85" dur="500"/>
                                        <p:tgtEl>
                                          <p:spTgt spid="20"/>
                                        </p:tgtEl>
                                      </p:cBhvr>
                                    </p:animEffect>
                                  </p:childTnLst>
                                </p:cTn>
                              </p:par>
                              <p:par>
                                <p:cTn id="86" presetID="53" presetClass="entr" presetSubtype="16" fill="hold" grpId="0" nodeType="withEffect">
                                  <p:stCondLst>
                                    <p:cond delay="0"/>
                                  </p:stCondLst>
                                  <p:childTnLst>
                                    <p:set>
                                      <p:cBhvr>
                                        <p:cTn id="87" dur="1" fill="hold">
                                          <p:stCondLst>
                                            <p:cond delay="0"/>
                                          </p:stCondLst>
                                        </p:cTn>
                                        <p:tgtEl>
                                          <p:spTgt spid="21"/>
                                        </p:tgtEl>
                                        <p:attrNameLst>
                                          <p:attrName>style.visibility</p:attrName>
                                        </p:attrNameLst>
                                      </p:cBhvr>
                                      <p:to>
                                        <p:strVal val="visible"/>
                                      </p:to>
                                    </p:set>
                                    <p:anim calcmode="lin" valueType="num">
                                      <p:cBhvr>
                                        <p:cTn id="88" dur="500" fill="hold"/>
                                        <p:tgtEl>
                                          <p:spTgt spid="21"/>
                                        </p:tgtEl>
                                        <p:attrNameLst>
                                          <p:attrName>ppt_w</p:attrName>
                                        </p:attrNameLst>
                                      </p:cBhvr>
                                      <p:tavLst>
                                        <p:tav tm="0">
                                          <p:val>
                                            <p:fltVal val="0"/>
                                          </p:val>
                                        </p:tav>
                                        <p:tav tm="100000">
                                          <p:val>
                                            <p:strVal val="#ppt_w"/>
                                          </p:val>
                                        </p:tav>
                                      </p:tavLst>
                                    </p:anim>
                                    <p:anim calcmode="lin" valueType="num">
                                      <p:cBhvr>
                                        <p:cTn id="89" dur="500" fill="hold"/>
                                        <p:tgtEl>
                                          <p:spTgt spid="21"/>
                                        </p:tgtEl>
                                        <p:attrNameLst>
                                          <p:attrName>ppt_h</p:attrName>
                                        </p:attrNameLst>
                                      </p:cBhvr>
                                      <p:tavLst>
                                        <p:tav tm="0">
                                          <p:val>
                                            <p:fltVal val="0"/>
                                          </p:val>
                                        </p:tav>
                                        <p:tav tm="100000">
                                          <p:val>
                                            <p:strVal val="#ppt_h"/>
                                          </p:val>
                                        </p:tav>
                                      </p:tavLst>
                                    </p:anim>
                                    <p:animEffect transition="in" filter="fade">
                                      <p:cBhvr>
                                        <p:cTn id="90" dur="500"/>
                                        <p:tgtEl>
                                          <p:spTgt spid="21"/>
                                        </p:tgtEl>
                                      </p:cBhvr>
                                    </p:animEffect>
                                  </p:childTnLst>
                                </p:cTn>
                              </p:par>
                            </p:childTnLst>
                          </p:cTn>
                        </p:par>
                      </p:childTnLst>
                    </p:cTn>
                  </p:par>
                  <p:par>
                    <p:cTn id="91" fill="hold">
                      <p:stCondLst>
                        <p:cond delay="indefinite"/>
                      </p:stCondLst>
                      <p:childTnLst>
                        <p:par>
                          <p:cTn id="92" fill="hold">
                            <p:stCondLst>
                              <p:cond delay="0"/>
                            </p:stCondLst>
                            <p:childTnLst>
                              <p:par>
                                <p:cTn id="93" presetID="53" presetClass="entr" presetSubtype="16" fill="hold" grpId="0" nodeType="clickEffect">
                                  <p:stCondLst>
                                    <p:cond delay="0"/>
                                  </p:stCondLst>
                                  <p:childTnLst>
                                    <p:set>
                                      <p:cBhvr>
                                        <p:cTn id="94" dur="1" fill="hold">
                                          <p:stCondLst>
                                            <p:cond delay="0"/>
                                          </p:stCondLst>
                                        </p:cTn>
                                        <p:tgtEl>
                                          <p:spTgt spid="6"/>
                                        </p:tgtEl>
                                        <p:attrNameLst>
                                          <p:attrName>style.visibility</p:attrName>
                                        </p:attrNameLst>
                                      </p:cBhvr>
                                      <p:to>
                                        <p:strVal val="visible"/>
                                      </p:to>
                                    </p:set>
                                    <p:anim calcmode="lin" valueType="num">
                                      <p:cBhvr>
                                        <p:cTn id="95" dur="500" fill="hold"/>
                                        <p:tgtEl>
                                          <p:spTgt spid="6"/>
                                        </p:tgtEl>
                                        <p:attrNameLst>
                                          <p:attrName>ppt_w</p:attrName>
                                        </p:attrNameLst>
                                      </p:cBhvr>
                                      <p:tavLst>
                                        <p:tav tm="0">
                                          <p:val>
                                            <p:fltVal val="0"/>
                                          </p:val>
                                        </p:tav>
                                        <p:tav tm="100000">
                                          <p:val>
                                            <p:strVal val="#ppt_w"/>
                                          </p:val>
                                        </p:tav>
                                      </p:tavLst>
                                    </p:anim>
                                    <p:anim calcmode="lin" valueType="num">
                                      <p:cBhvr>
                                        <p:cTn id="96" dur="500" fill="hold"/>
                                        <p:tgtEl>
                                          <p:spTgt spid="6"/>
                                        </p:tgtEl>
                                        <p:attrNameLst>
                                          <p:attrName>ppt_h</p:attrName>
                                        </p:attrNameLst>
                                      </p:cBhvr>
                                      <p:tavLst>
                                        <p:tav tm="0">
                                          <p:val>
                                            <p:fltVal val="0"/>
                                          </p:val>
                                        </p:tav>
                                        <p:tav tm="100000">
                                          <p:val>
                                            <p:strVal val="#ppt_h"/>
                                          </p:val>
                                        </p:tav>
                                      </p:tavLst>
                                    </p:anim>
                                    <p:animEffect transition="in" filter="fade">
                                      <p:cBhvr>
                                        <p:cTn id="97" dur="500"/>
                                        <p:tgtEl>
                                          <p:spTgt spid="6"/>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7"/>
                                        </p:tgtEl>
                                        <p:attrNameLst>
                                          <p:attrName>style.visibility</p:attrName>
                                        </p:attrNameLst>
                                      </p:cBhvr>
                                      <p:to>
                                        <p:strVal val="visible"/>
                                      </p:to>
                                    </p:set>
                                    <p:anim calcmode="lin" valueType="num">
                                      <p:cBhvr>
                                        <p:cTn id="100" dur="500" fill="hold"/>
                                        <p:tgtEl>
                                          <p:spTgt spid="7"/>
                                        </p:tgtEl>
                                        <p:attrNameLst>
                                          <p:attrName>ppt_w</p:attrName>
                                        </p:attrNameLst>
                                      </p:cBhvr>
                                      <p:tavLst>
                                        <p:tav tm="0">
                                          <p:val>
                                            <p:fltVal val="0"/>
                                          </p:val>
                                        </p:tav>
                                        <p:tav tm="100000">
                                          <p:val>
                                            <p:strVal val="#ppt_w"/>
                                          </p:val>
                                        </p:tav>
                                      </p:tavLst>
                                    </p:anim>
                                    <p:anim calcmode="lin" valueType="num">
                                      <p:cBhvr>
                                        <p:cTn id="101" dur="500" fill="hold"/>
                                        <p:tgtEl>
                                          <p:spTgt spid="7"/>
                                        </p:tgtEl>
                                        <p:attrNameLst>
                                          <p:attrName>ppt_h</p:attrName>
                                        </p:attrNameLst>
                                      </p:cBhvr>
                                      <p:tavLst>
                                        <p:tav tm="0">
                                          <p:val>
                                            <p:fltVal val="0"/>
                                          </p:val>
                                        </p:tav>
                                        <p:tav tm="100000">
                                          <p:val>
                                            <p:strVal val="#ppt_h"/>
                                          </p:val>
                                        </p:tav>
                                      </p:tavLst>
                                    </p:anim>
                                    <p:animEffect transition="in" filter="fade">
                                      <p:cBhvr>
                                        <p:cTn id="102" dur="500"/>
                                        <p:tgtEl>
                                          <p:spTgt spid="7"/>
                                        </p:tgtEl>
                                      </p:cBhvr>
                                    </p:animEffect>
                                  </p:childTnLst>
                                </p:cTn>
                              </p:par>
                              <p:par>
                                <p:cTn id="103" presetID="53" presetClass="entr" presetSubtype="16" fill="hold" grpId="0" nodeType="withEffect">
                                  <p:stCondLst>
                                    <p:cond delay="0"/>
                                  </p:stCondLst>
                                  <p:childTnLst>
                                    <p:set>
                                      <p:cBhvr>
                                        <p:cTn id="104" dur="1" fill="hold">
                                          <p:stCondLst>
                                            <p:cond delay="0"/>
                                          </p:stCondLst>
                                        </p:cTn>
                                        <p:tgtEl>
                                          <p:spTgt spid="23"/>
                                        </p:tgtEl>
                                        <p:attrNameLst>
                                          <p:attrName>style.visibility</p:attrName>
                                        </p:attrNameLst>
                                      </p:cBhvr>
                                      <p:to>
                                        <p:strVal val="visible"/>
                                      </p:to>
                                    </p:set>
                                    <p:anim calcmode="lin" valueType="num">
                                      <p:cBhvr>
                                        <p:cTn id="105" dur="500" fill="hold"/>
                                        <p:tgtEl>
                                          <p:spTgt spid="23"/>
                                        </p:tgtEl>
                                        <p:attrNameLst>
                                          <p:attrName>ppt_w</p:attrName>
                                        </p:attrNameLst>
                                      </p:cBhvr>
                                      <p:tavLst>
                                        <p:tav tm="0">
                                          <p:val>
                                            <p:fltVal val="0"/>
                                          </p:val>
                                        </p:tav>
                                        <p:tav tm="100000">
                                          <p:val>
                                            <p:strVal val="#ppt_w"/>
                                          </p:val>
                                        </p:tav>
                                      </p:tavLst>
                                    </p:anim>
                                    <p:anim calcmode="lin" valueType="num">
                                      <p:cBhvr>
                                        <p:cTn id="106" dur="500" fill="hold"/>
                                        <p:tgtEl>
                                          <p:spTgt spid="23"/>
                                        </p:tgtEl>
                                        <p:attrNameLst>
                                          <p:attrName>ppt_h</p:attrName>
                                        </p:attrNameLst>
                                      </p:cBhvr>
                                      <p:tavLst>
                                        <p:tav tm="0">
                                          <p:val>
                                            <p:fltVal val="0"/>
                                          </p:val>
                                        </p:tav>
                                        <p:tav tm="100000">
                                          <p:val>
                                            <p:strVal val="#ppt_h"/>
                                          </p:val>
                                        </p:tav>
                                      </p:tavLst>
                                    </p:anim>
                                    <p:animEffect transition="in" filter="fade">
                                      <p:cBhvr>
                                        <p:cTn id="107" dur="500"/>
                                        <p:tgtEl>
                                          <p:spTgt spid="23"/>
                                        </p:tgtEl>
                                      </p:cBhvr>
                                    </p:animEffect>
                                  </p:childTnLst>
                                </p:cTn>
                              </p:par>
                              <p:par>
                                <p:cTn id="108" presetID="53" presetClass="entr" presetSubtype="16" fill="hold" grpId="0" nodeType="withEffect">
                                  <p:stCondLst>
                                    <p:cond delay="0"/>
                                  </p:stCondLst>
                                  <p:childTnLst>
                                    <p:set>
                                      <p:cBhvr>
                                        <p:cTn id="109" dur="1" fill="hold">
                                          <p:stCondLst>
                                            <p:cond delay="0"/>
                                          </p:stCondLst>
                                        </p:cTn>
                                        <p:tgtEl>
                                          <p:spTgt spid="22"/>
                                        </p:tgtEl>
                                        <p:attrNameLst>
                                          <p:attrName>style.visibility</p:attrName>
                                        </p:attrNameLst>
                                      </p:cBhvr>
                                      <p:to>
                                        <p:strVal val="visible"/>
                                      </p:to>
                                    </p:set>
                                    <p:anim calcmode="lin" valueType="num">
                                      <p:cBhvr>
                                        <p:cTn id="110" dur="500" fill="hold"/>
                                        <p:tgtEl>
                                          <p:spTgt spid="22"/>
                                        </p:tgtEl>
                                        <p:attrNameLst>
                                          <p:attrName>ppt_w</p:attrName>
                                        </p:attrNameLst>
                                      </p:cBhvr>
                                      <p:tavLst>
                                        <p:tav tm="0">
                                          <p:val>
                                            <p:fltVal val="0"/>
                                          </p:val>
                                        </p:tav>
                                        <p:tav tm="100000">
                                          <p:val>
                                            <p:strVal val="#ppt_w"/>
                                          </p:val>
                                        </p:tav>
                                      </p:tavLst>
                                    </p:anim>
                                    <p:anim calcmode="lin" valueType="num">
                                      <p:cBhvr>
                                        <p:cTn id="111" dur="500" fill="hold"/>
                                        <p:tgtEl>
                                          <p:spTgt spid="22"/>
                                        </p:tgtEl>
                                        <p:attrNameLst>
                                          <p:attrName>ppt_h</p:attrName>
                                        </p:attrNameLst>
                                      </p:cBhvr>
                                      <p:tavLst>
                                        <p:tav tm="0">
                                          <p:val>
                                            <p:fltVal val="0"/>
                                          </p:val>
                                        </p:tav>
                                        <p:tav tm="100000">
                                          <p:val>
                                            <p:strVal val="#ppt_h"/>
                                          </p:val>
                                        </p:tav>
                                      </p:tavLst>
                                    </p:anim>
                                    <p:animEffect transition="in" filter="fade">
                                      <p:cBhvr>
                                        <p:cTn id="112" dur="500"/>
                                        <p:tgtEl>
                                          <p:spTgt spid="22"/>
                                        </p:tgtEl>
                                      </p:cBhvr>
                                    </p:animEffect>
                                  </p:childTnLst>
                                </p:cTn>
                              </p:par>
                            </p:childTnLst>
                          </p:cTn>
                        </p:par>
                      </p:childTnLst>
                    </p:cTn>
                  </p:par>
                  <p:par>
                    <p:cTn id="113" fill="hold">
                      <p:stCondLst>
                        <p:cond delay="indefinite"/>
                      </p:stCondLst>
                      <p:childTnLst>
                        <p:par>
                          <p:cTn id="114" fill="hold">
                            <p:stCondLst>
                              <p:cond delay="0"/>
                            </p:stCondLst>
                            <p:childTnLst>
                              <p:par>
                                <p:cTn id="115" presetID="53" presetClass="entr" presetSubtype="16" fill="hold" grpId="0" nodeType="clickEffect">
                                  <p:stCondLst>
                                    <p:cond delay="0"/>
                                  </p:stCondLst>
                                  <p:childTnLst>
                                    <p:set>
                                      <p:cBhvr>
                                        <p:cTn id="116" dur="1" fill="hold">
                                          <p:stCondLst>
                                            <p:cond delay="0"/>
                                          </p:stCondLst>
                                        </p:cTn>
                                        <p:tgtEl>
                                          <p:spTgt spid="10"/>
                                        </p:tgtEl>
                                        <p:attrNameLst>
                                          <p:attrName>style.visibility</p:attrName>
                                        </p:attrNameLst>
                                      </p:cBhvr>
                                      <p:to>
                                        <p:strVal val="visible"/>
                                      </p:to>
                                    </p:set>
                                    <p:anim calcmode="lin" valueType="num">
                                      <p:cBhvr>
                                        <p:cTn id="117" dur="500" fill="hold"/>
                                        <p:tgtEl>
                                          <p:spTgt spid="10"/>
                                        </p:tgtEl>
                                        <p:attrNameLst>
                                          <p:attrName>ppt_w</p:attrName>
                                        </p:attrNameLst>
                                      </p:cBhvr>
                                      <p:tavLst>
                                        <p:tav tm="0">
                                          <p:val>
                                            <p:fltVal val="0"/>
                                          </p:val>
                                        </p:tav>
                                        <p:tav tm="100000">
                                          <p:val>
                                            <p:strVal val="#ppt_w"/>
                                          </p:val>
                                        </p:tav>
                                      </p:tavLst>
                                    </p:anim>
                                    <p:anim calcmode="lin" valueType="num">
                                      <p:cBhvr>
                                        <p:cTn id="118" dur="500" fill="hold"/>
                                        <p:tgtEl>
                                          <p:spTgt spid="10"/>
                                        </p:tgtEl>
                                        <p:attrNameLst>
                                          <p:attrName>ppt_h</p:attrName>
                                        </p:attrNameLst>
                                      </p:cBhvr>
                                      <p:tavLst>
                                        <p:tav tm="0">
                                          <p:val>
                                            <p:fltVal val="0"/>
                                          </p:val>
                                        </p:tav>
                                        <p:tav tm="100000">
                                          <p:val>
                                            <p:strVal val="#ppt_h"/>
                                          </p:val>
                                        </p:tav>
                                      </p:tavLst>
                                    </p:anim>
                                    <p:animEffect transition="in" filter="fade">
                                      <p:cBhvr>
                                        <p:cTn id="119" dur="500"/>
                                        <p:tgtEl>
                                          <p:spTgt spid="10"/>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11"/>
                                        </p:tgtEl>
                                        <p:attrNameLst>
                                          <p:attrName>style.visibility</p:attrName>
                                        </p:attrNameLst>
                                      </p:cBhvr>
                                      <p:to>
                                        <p:strVal val="visible"/>
                                      </p:to>
                                    </p:set>
                                    <p:anim calcmode="lin" valueType="num">
                                      <p:cBhvr>
                                        <p:cTn id="122" dur="500" fill="hold"/>
                                        <p:tgtEl>
                                          <p:spTgt spid="11"/>
                                        </p:tgtEl>
                                        <p:attrNameLst>
                                          <p:attrName>ppt_w</p:attrName>
                                        </p:attrNameLst>
                                      </p:cBhvr>
                                      <p:tavLst>
                                        <p:tav tm="0">
                                          <p:val>
                                            <p:fltVal val="0"/>
                                          </p:val>
                                        </p:tav>
                                        <p:tav tm="100000">
                                          <p:val>
                                            <p:strVal val="#ppt_w"/>
                                          </p:val>
                                        </p:tav>
                                      </p:tavLst>
                                    </p:anim>
                                    <p:anim calcmode="lin" valueType="num">
                                      <p:cBhvr>
                                        <p:cTn id="123" dur="500" fill="hold"/>
                                        <p:tgtEl>
                                          <p:spTgt spid="11"/>
                                        </p:tgtEl>
                                        <p:attrNameLst>
                                          <p:attrName>ppt_h</p:attrName>
                                        </p:attrNameLst>
                                      </p:cBhvr>
                                      <p:tavLst>
                                        <p:tav tm="0">
                                          <p:val>
                                            <p:fltVal val="0"/>
                                          </p:val>
                                        </p:tav>
                                        <p:tav tm="100000">
                                          <p:val>
                                            <p:strVal val="#ppt_h"/>
                                          </p:val>
                                        </p:tav>
                                      </p:tavLst>
                                    </p:anim>
                                    <p:animEffect transition="in" filter="fade">
                                      <p:cBhvr>
                                        <p:cTn id="124" dur="500"/>
                                        <p:tgtEl>
                                          <p:spTgt spid="11"/>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24"/>
                                        </p:tgtEl>
                                        <p:attrNameLst>
                                          <p:attrName>style.visibility</p:attrName>
                                        </p:attrNameLst>
                                      </p:cBhvr>
                                      <p:to>
                                        <p:strVal val="visible"/>
                                      </p:to>
                                    </p:set>
                                    <p:anim calcmode="lin" valueType="num">
                                      <p:cBhvr>
                                        <p:cTn id="127" dur="500" fill="hold"/>
                                        <p:tgtEl>
                                          <p:spTgt spid="24"/>
                                        </p:tgtEl>
                                        <p:attrNameLst>
                                          <p:attrName>ppt_w</p:attrName>
                                        </p:attrNameLst>
                                      </p:cBhvr>
                                      <p:tavLst>
                                        <p:tav tm="0">
                                          <p:val>
                                            <p:fltVal val="0"/>
                                          </p:val>
                                        </p:tav>
                                        <p:tav tm="100000">
                                          <p:val>
                                            <p:strVal val="#ppt_w"/>
                                          </p:val>
                                        </p:tav>
                                      </p:tavLst>
                                    </p:anim>
                                    <p:anim calcmode="lin" valueType="num">
                                      <p:cBhvr>
                                        <p:cTn id="128" dur="500" fill="hold"/>
                                        <p:tgtEl>
                                          <p:spTgt spid="24"/>
                                        </p:tgtEl>
                                        <p:attrNameLst>
                                          <p:attrName>ppt_h</p:attrName>
                                        </p:attrNameLst>
                                      </p:cBhvr>
                                      <p:tavLst>
                                        <p:tav tm="0">
                                          <p:val>
                                            <p:fltVal val="0"/>
                                          </p:val>
                                        </p:tav>
                                        <p:tav tm="100000">
                                          <p:val>
                                            <p:strVal val="#ppt_h"/>
                                          </p:val>
                                        </p:tav>
                                      </p:tavLst>
                                    </p:anim>
                                    <p:animEffect transition="in" filter="fade">
                                      <p:cBhvr>
                                        <p:cTn id="129" dur="500"/>
                                        <p:tgtEl>
                                          <p:spTgt spid="24"/>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25"/>
                                        </p:tgtEl>
                                        <p:attrNameLst>
                                          <p:attrName>style.visibility</p:attrName>
                                        </p:attrNameLst>
                                      </p:cBhvr>
                                      <p:to>
                                        <p:strVal val="visible"/>
                                      </p:to>
                                    </p:set>
                                    <p:anim calcmode="lin" valueType="num">
                                      <p:cBhvr>
                                        <p:cTn id="132" dur="500" fill="hold"/>
                                        <p:tgtEl>
                                          <p:spTgt spid="25"/>
                                        </p:tgtEl>
                                        <p:attrNameLst>
                                          <p:attrName>ppt_w</p:attrName>
                                        </p:attrNameLst>
                                      </p:cBhvr>
                                      <p:tavLst>
                                        <p:tav tm="0">
                                          <p:val>
                                            <p:fltVal val="0"/>
                                          </p:val>
                                        </p:tav>
                                        <p:tav tm="100000">
                                          <p:val>
                                            <p:strVal val="#ppt_w"/>
                                          </p:val>
                                        </p:tav>
                                      </p:tavLst>
                                    </p:anim>
                                    <p:anim calcmode="lin" valueType="num">
                                      <p:cBhvr>
                                        <p:cTn id="133" dur="500" fill="hold"/>
                                        <p:tgtEl>
                                          <p:spTgt spid="25"/>
                                        </p:tgtEl>
                                        <p:attrNameLst>
                                          <p:attrName>ppt_h</p:attrName>
                                        </p:attrNameLst>
                                      </p:cBhvr>
                                      <p:tavLst>
                                        <p:tav tm="0">
                                          <p:val>
                                            <p:fltVal val="0"/>
                                          </p:val>
                                        </p:tav>
                                        <p:tav tm="100000">
                                          <p:val>
                                            <p:strVal val="#ppt_h"/>
                                          </p:val>
                                        </p:tav>
                                      </p:tavLst>
                                    </p:anim>
                                    <p:animEffect transition="in" filter="fade">
                                      <p:cBhvr>
                                        <p:cTn id="13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p:bldP spid="15" grpId="0"/>
      <p:bldP spid="16" grpId="0"/>
      <p:bldP spid="17" grpId="0"/>
      <p:bldP spid="18" grpId="0"/>
      <p:bldP spid="19" grpId="0"/>
      <p:bldP spid="20" grpId="0"/>
      <p:bldP spid="21" grpId="0"/>
      <p:bldP spid="22" grpId="0"/>
      <p:bldP spid="23" grpId="0"/>
      <p:bldP spid="24"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499006" y="1931670"/>
            <a:ext cx="3193988" cy="3909060"/>
          </a:xfrm>
          <a:prstGeom prst="rect">
            <a:avLst/>
          </a:prstGeom>
          <a:blipFill>
            <a:blip r:embed="rId3" cstate="email">
              <a:extLst>
                <a:ext uri="{28A0092B-C50C-407E-A947-70E740481C1C}">
                  <a14:useLocalDpi xmlns:a14="http://schemas.microsoft.com/office/drawing/2010/main"/>
                </a:ext>
              </a:extLst>
            </a:blip>
            <a:stretch>
              <a:fillRect/>
            </a:stretch>
          </a:blip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 name="矩形 2"/>
          <p:cNvSpPr/>
          <p:nvPr/>
        </p:nvSpPr>
        <p:spPr>
          <a:xfrm>
            <a:off x="7858125" y="2108201"/>
            <a:ext cx="3133725" cy="3555998"/>
          </a:xfrm>
          <a:prstGeom prst="rect">
            <a:avLst/>
          </a:prstGeom>
          <a:solidFill>
            <a:srgbClr val="1D4251"/>
          </a:solidFill>
          <a:ln>
            <a:noFill/>
          </a:ln>
        </p:spPr>
        <p:txBody>
          <a:bodyPr vert="horz" wrap="square" lIns="91440" tIns="45720" rIns="91440" bIns="45720" numCol="1" anchor="t" anchorCtr="0" compatLnSpc="1">
            <a:prstTxWarp prst="textNoShape">
              <a:avLst/>
            </a:prstTxWarp>
          </a:bodyPr>
          <a:lstStyle/>
          <a:p>
            <a:endParaRPr>
              <a:solidFill>
                <a:schemeClr val="tx1"/>
              </a:solidFill>
              <a:cs typeface="+mn-ea"/>
              <a:sym typeface="+mn-lt"/>
            </a:endParaRPr>
          </a:p>
        </p:txBody>
      </p:sp>
      <p:sp>
        <p:nvSpPr>
          <p:cNvPr id="4" name="矩形 3"/>
          <p:cNvSpPr/>
          <p:nvPr/>
        </p:nvSpPr>
        <p:spPr>
          <a:xfrm>
            <a:off x="1209674" y="2108201"/>
            <a:ext cx="3133725" cy="3555998"/>
          </a:xfrm>
          <a:prstGeom prst="rect">
            <a:avLst/>
          </a:prstGeom>
          <a:solidFill>
            <a:srgbClr val="F5C700"/>
          </a:solidFill>
          <a:ln>
            <a:noFill/>
          </a:ln>
        </p:spPr>
        <p:txBody>
          <a:bodyPr vert="horz" wrap="square" lIns="91440" tIns="45720" rIns="91440" bIns="45720" numCol="1" anchor="t" anchorCtr="0" compatLnSpc="1">
            <a:prstTxWarp prst="textNoShape">
              <a:avLst/>
            </a:prstTxWarp>
          </a:bodyPr>
          <a:lstStyle/>
          <a:p>
            <a:endParaRPr>
              <a:solidFill>
                <a:schemeClr val="tx1"/>
              </a:solidFill>
              <a:cs typeface="+mn-ea"/>
              <a:sym typeface="+mn-lt"/>
            </a:endParaRPr>
          </a:p>
        </p:txBody>
      </p:sp>
      <p:sp>
        <p:nvSpPr>
          <p:cNvPr id="5" name="文本框 10"/>
          <p:cNvSpPr txBox="1"/>
          <p:nvPr/>
        </p:nvSpPr>
        <p:spPr>
          <a:xfrm>
            <a:off x="2189224" y="2648158"/>
            <a:ext cx="1174624" cy="738664"/>
          </a:xfrm>
          <a:prstGeom prst="rect">
            <a:avLst/>
          </a:prstGeom>
          <a:noFill/>
        </p:spPr>
        <p:txBody>
          <a:bodyPr wrap="square" lIns="0" tIns="0" rIns="0" bIns="0" anchor="b" anchorCtr="0">
            <a:spAutoFit/>
          </a:bodyPr>
          <a:lstStyle/>
          <a:p>
            <a:pPr algn="ctr"/>
            <a:r>
              <a:rPr lang="en-US" altLang="zh-CN" sz="4800" spc="-150" dirty="0">
                <a:solidFill>
                  <a:schemeClr val="bg1"/>
                </a:solidFill>
                <a:cs typeface="+mn-ea"/>
                <a:sym typeface="+mn-lt"/>
              </a:rPr>
              <a:t>54%</a:t>
            </a:r>
          </a:p>
        </p:txBody>
      </p:sp>
      <p:sp>
        <p:nvSpPr>
          <p:cNvPr id="6" name="矩形 5"/>
          <p:cNvSpPr/>
          <p:nvPr/>
        </p:nvSpPr>
        <p:spPr>
          <a:xfrm>
            <a:off x="1999595" y="3774875"/>
            <a:ext cx="1553883" cy="441655"/>
          </a:xfrm>
          <a:prstGeom prst="rect">
            <a:avLst/>
          </a:prstGeom>
        </p:spPr>
        <p:txBody>
          <a:bodyPr wrap="none" lIns="0" tIns="0" rIns="0" bIns="0" anchor="ctr" anchorCtr="0">
            <a:normAutofit/>
          </a:bodyPr>
          <a:lstStyle/>
          <a:p>
            <a:pPr algn="ctr"/>
            <a:r>
              <a:rPr lang="en-US" altLang="zh-CN" b="1" dirty="0">
                <a:solidFill>
                  <a:schemeClr val="bg1"/>
                </a:solidFill>
                <a:cs typeface="+mn-ea"/>
                <a:sym typeface="+mn-lt"/>
              </a:rPr>
              <a:t>ADD YOUR TITLE</a:t>
            </a:r>
            <a:endParaRPr lang="zh-CN" altLang="en-US" b="1" dirty="0">
              <a:solidFill>
                <a:schemeClr val="bg1"/>
              </a:solidFill>
              <a:cs typeface="+mn-ea"/>
              <a:sym typeface="+mn-lt"/>
            </a:endParaRPr>
          </a:p>
        </p:txBody>
      </p:sp>
      <p:sp>
        <p:nvSpPr>
          <p:cNvPr id="7" name="矩形 6"/>
          <p:cNvSpPr/>
          <p:nvPr/>
        </p:nvSpPr>
        <p:spPr>
          <a:xfrm>
            <a:off x="1654126" y="4253973"/>
            <a:ext cx="2244820" cy="1048404"/>
          </a:xfrm>
          <a:prstGeom prst="rect">
            <a:avLst/>
          </a:prstGeom>
        </p:spPr>
        <p:txBody>
          <a:bodyPr wrap="square">
            <a:normAutofit lnSpcReduction="10000"/>
          </a:bodyPr>
          <a:lstStyle/>
          <a:p>
            <a:pPr algn="ctr" fontAlgn="ctr">
              <a:lnSpc>
                <a:spcPct val="150000"/>
              </a:lnSpc>
            </a:pPr>
            <a:r>
              <a:rPr lang="en-US" altLang="zh-CN" sz="1100" dirty="0">
                <a:solidFill>
                  <a:schemeClr val="bg1"/>
                </a:solidFill>
                <a:cs typeface="+mn-ea"/>
                <a:sym typeface="+mn-lt"/>
              </a:rPr>
              <a:t>click to add your text here click to add your text here click to add your text here click to add your text here</a:t>
            </a:r>
          </a:p>
          <a:p>
            <a:pPr algn="ctr" fontAlgn="ctr">
              <a:lnSpc>
                <a:spcPct val="150000"/>
              </a:lnSpc>
            </a:pPr>
            <a:endParaRPr lang="en-US" altLang="zh-CN" sz="1100" dirty="0">
              <a:solidFill>
                <a:schemeClr val="bg1"/>
              </a:solidFill>
              <a:cs typeface="+mn-ea"/>
              <a:sym typeface="+mn-lt"/>
            </a:endParaRPr>
          </a:p>
        </p:txBody>
      </p:sp>
      <p:sp>
        <p:nvSpPr>
          <p:cNvPr id="8" name="文本框 10"/>
          <p:cNvSpPr txBox="1"/>
          <p:nvPr/>
        </p:nvSpPr>
        <p:spPr>
          <a:xfrm>
            <a:off x="8844024" y="2648158"/>
            <a:ext cx="1174624" cy="738664"/>
          </a:xfrm>
          <a:prstGeom prst="rect">
            <a:avLst/>
          </a:prstGeom>
          <a:noFill/>
        </p:spPr>
        <p:txBody>
          <a:bodyPr wrap="square" lIns="0" tIns="0" rIns="0" bIns="0" anchor="b" anchorCtr="0">
            <a:spAutoFit/>
          </a:bodyPr>
          <a:lstStyle/>
          <a:p>
            <a:pPr algn="ctr"/>
            <a:r>
              <a:rPr lang="en-US" altLang="zh-CN" sz="4800" spc="-150" dirty="0">
                <a:solidFill>
                  <a:schemeClr val="bg1"/>
                </a:solidFill>
                <a:cs typeface="+mn-ea"/>
                <a:sym typeface="+mn-lt"/>
              </a:rPr>
              <a:t>46%</a:t>
            </a:r>
          </a:p>
        </p:txBody>
      </p:sp>
      <p:sp>
        <p:nvSpPr>
          <p:cNvPr id="9" name="矩形 8"/>
          <p:cNvSpPr/>
          <p:nvPr/>
        </p:nvSpPr>
        <p:spPr>
          <a:xfrm>
            <a:off x="8654395" y="3774875"/>
            <a:ext cx="1553883" cy="441655"/>
          </a:xfrm>
          <a:prstGeom prst="rect">
            <a:avLst/>
          </a:prstGeom>
        </p:spPr>
        <p:txBody>
          <a:bodyPr wrap="none" lIns="0" tIns="0" rIns="0" bIns="0" anchor="ctr" anchorCtr="0">
            <a:normAutofit/>
          </a:bodyPr>
          <a:lstStyle/>
          <a:p>
            <a:pPr algn="ctr"/>
            <a:r>
              <a:rPr lang="en-US" altLang="zh-CN" b="1" dirty="0">
                <a:solidFill>
                  <a:schemeClr val="bg1"/>
                </a:solidFill>
                <a:cs typeface="+mn-ea"/>
                <a:sym typeface="+mn-lt"/>
              </a:rPr>
              <a:t>ADD YOUR TITLE</a:t>
            </a:r>
            <a:endParaRPr lang="zh-CN" altLang="en-US" b="1" dirty="0">
              <a:solidFill>
                <a:schemeClr val="bg1"/>
              </a:solidFill>
              <a:cs typeface="+mn-ea"/>
              <a:sym typeface="+mn-lt"/>
            </a:endParaRPr>
          </a:p>
        </p:txBody>
      </p:sp>
      <p:sp>
        <p:nvSpPr>
          <p:cNvPr id="10" name="矩形 9"/>
          <p:cNvSpPr/>
          <p:nvPr/>
        </p:nvSpPr>
        <p:spPr>
          <a:xfrm>
            <a:off x="8308926" y="4253973"/>
            <a:ext cx="2244820" cy="1048404"/>
          </a:xfrm>
          <a:prstGeom prst="rect">
            <a:avLst/>
          </a:prstGeom>
        </p:spPr>
        <p:txBody>
          <a:bodyPr wrap="square">
            <a:normAutofit lnSpcReduction="10000"/>
          </a:bodyPr>
          <a:lstStyle/>
          <a:p>
            <a:pPr algn="ctr" fontAlgn="ctr">
              <a:lnSpc>
                <a:spcPct val="150000"/>
              </a:lnSpc>
            </a:pPr>
            <a:r>
              <a:rPr lang="en-US" altLang="zh-CN" sz="1100" dirty="0">
                <a:solidFill>
                  <a:schemeClr val="bg1"/>
                </a:solidFill>
                <a:cs typeface="+mn-ea"/>
                <a:sym typeface="+mn-lt"/>
              </a:rPr>
              <a:t>click to add your text here click to add your text here click to add your text here click to add your text here</a:t>
            </a:r>
          </a:p>
          <a:p>
            <a:pPr algn="ctr" fontAlgn="ctr">
              <a:lnSpc>
                <a:spcPct val="150000"/>
              </a:lnSpc>
            </a:pPr>
            <a:endParaRPr lang="en-US" altLang="zh-CN" sz="1100" dirty="0">
              <a:solidFill>
                <a:schemeClr val="bg1"/>
              </a:solidFill>
              <a:cs typeface="+mn-ea"/>
              <a:sym typeface="+mn-lt"/>
            </a:endParaRPr>
          </a:p>
        </p:txBody>
      </p:sp>
    </p:spTree>
    <p:extLst>
      <p:ext uri="{BB962C8B-B14F-4D97-AF65-F5344CB8AC3E}">
        <p14:creationId xmlns:p14="http://schemas.microsoft.com/office/powerpoint/2010/main" val="295249148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2"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p:tgtEl>
                                          <p:spTgt spid="4"/>
                                        </p:tgtEl>
                                        <p:attrNameLst>
                                          <p:attrName>ppt_x</p:attrName>
                                        </p:attrNameLst>
                                      </p:cBhvr>
                                      <p:tavLst>
                                        <p:tav tm="0">
                                          <p:val>
                                            <p:strVal val="#ppt_x+#ppt_w*1.125000"/>
                                          </p:val>
                                        </p:tav>
                                        <p:tav tm="100000">
                                          <p:val>
                                            <p:strVal val="#ppt_x"/>
                                          </p:val>
                                        </p:tav>
                                      </p:tavLst>
                                    </p:anim>
                                    <p:animEffect transition="in" filter="wipe(left)">
                                      <p:cBhvr>
                                        <p:cTn id="14" dur="500"/>
                                        <p:tgtEl>
                                          <p:spTgt spid="4"/>
                                        </p:tgtEl>
                                      </p:cBhvr>
                                    </p:animEffect>
                                  </p:childTnLst>
                                </p:cTn>
                              </p:par>
                              <p:par>
                                <p:cTn id="15" presetID="12" presetClass="entr" presetSubtype="8"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p:tgtEl>
                                          <p:spTgt spid="3"/>
                                        </p:tgtEl>
                                        <p:attrNameLst>
                                          <p:attrName>ppt_x</p:attrName>
                                        </p:attrNameLst>
                                      </p:cBhvr>
                                      <p:tavLst>
                                        <p:tav tm="0">
                                          <p:val>
                                            <p:strVal val="#ppt_x-#ppt_w*1.125000"/>
                                          </p:val>
                                        </p:tav>
                                        <p:tav tm="100000">
                                          <p:val>
                                            <p:strVal val="#ppt_x"/>
                                          </p:val>
                                        </p:tav>
                                      </p:tavLst>
                                    </p:anim>
                                    <p:animEffect transition="in" filter="wipe(right)">
                                      <p:cBhvr>
                                        <p:cTn id="18" dur="500"/>
                                        <p:tgtEl>
                                          <p:spTgt spid="3"/>
                                        </p:tgtEl>
                                      </p:cBhvr>
                                    </p:animEffect>
                                  </p:childTnLst>
                                </p:cTn>
                              </p:par>
                            </p:childTnLst>
                          </p:cTn>
                        </p:par>
                        <p:par>
                          <p:cTn id="19" fill="hold">
                            <p:stCondLst>
                              <p:cond delay="1500"/>
                            </p:stCondLst>
                            <p:childTnLst>
                              <p:par>
                                <p:cTn id="20" presetID="17" presetClass="entr" presetSubtype="10" fill="hold" grpId="0" nodeType="afterEffect">
                                  <p:stCondLst>
                                    <p:cond delay="0"/>
                                  </p:stCondLst>
                                  <p:iterate type="lt">
                                    <p:tmPct val="10000"/>
                                  </p:iterate>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strVal val="#ppt_h"/>
                                          </p:val>
                                        </p:tav>
                                        <p:tav tm="100000">
                                          <p:val>
                                            <p:strVal val="#ppt_h"/>
                                          </p:val>
                                        </p:tav>
                                      </p:tavLst>
                                    </p:anim>
                                  </p:childTnLst>
                                </p:cTn>
                              </p:par>
                            </p:childTnLst>
                          </p:cTn>
                        </p:par>
                        <p:par>
                          <p:cTn id="24" fill="hold">
                            <p:stCondLst>
                              <p:cond delay="2100"/>
                            </p:stCondLst>
                            <p:childTnLst>
                              <p:par>
                                <p:cTn id="25" presetID="53" presetClass="entr" presetSubtype="16" fill="hold" grpId="0" nodeType="afterEffect">
                                  <p:stCondLst>
                                    <p:cond delay="0"/>
                                  </p:stCondLst>
                                  <p:iterate type="lt">
                                    <p:tmPct val="10000"/>
                                  </p:iterate>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animEffect transition="in" filter="fade">
                                      <p:cBhvr>
                                        <p:cTn id="29" dur="500"/>
                                        <p:tgtEl>
                                          <p:spTgt spid="6"/>
                                        </p:tgtEl>
                                      </p:cBhvr>
                                    </p:animEffect>
                                  </p:childTnLst>
                                </p:cTn>
                              </p:par>
                            </p:childTnLst>
                          </p:cTn>
                        </p:par>
                        <p:par>
                          <p:cTn id="30" fill="hold">
                            <p:stCondLst>
                              <p:cond delay="3150"/>
                            </p:stCondLst>
                            <p:childTnLst>
                              <p:par>
                                <p:cTn id="31" presetID="22" presetClass="entr" presetSubtype="1"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up)">
                                      <p:cBhvr>
                                        <p:cTn id="33" dur="500"/>
                                        <p:tgtEl>
                                          <p:spTgt spid="7"/>
                                        </p:tgtEl>
                                      </p:cBhvr>
                                    </p:animEffect>
                                  </p:childTnLst>
                                </p:cTn>
                              </p:par>
                            </p:childTnLst>
                          </p:cTn>
                        </p:par>
                        <p:par>
                          <p:cTn id="34" fill="hold">
                            <p:stCondLst>
                              <p:cond delay="3650"/>
                            </p:stCondLst>
                            <p:childTnLst>
                              <p:par>
                                <p:cTn id="35" presetID="17" presetClass="entr" presetSubtype="10" fill="hold" grpId="0" nodeType="afterEffect">
                                  <p:stCondLst>
                                    <p:cond delay="0"/>
                                  </p:stCondLst>
                                  <p:iterate type="lt">
                                    <p:tmPct val="10000"/>
                                  </p:iterate>
                                  <p:childTnLst>
                                    <p:set>
                                      <p:cBhvr>
                                        <p:cTn id="36" dur="1" fill="hold">
                                          <p:stCondLst>
                                            <p:cond delay="0"/>
                                          </p:stCondLst>
                                        </p:cTn>
                                        <p:tgtEl>
                                          <p:spTgt spid="8"/>
                                        </p:tgtEl>
                                        <p:attrNameLst>
                                          <p:attrName>style.visibility</p:attrName>
                                        </p:attrNameLst>
                                      </p:cBhvr>
                                      <p:to>
                                        <p:strVal val="visible"/>
                                      </p:to>
                                    </p:set>
                                    <p:anim calcmode="lin" valueType="num">
                                      <p:cBhvr>
                                        <p:cTn id="37" dur="500" fill="hold"/>
                                        <p:tgtEl>
                                          <p:spTgt spid="8"/>
                                        </p:tgtEl>
                                        <p:attrNameLst>
                                          <p:attrName>ppt_w</p:attrName>
                                        </p:attrNameLst>
                                      </p:cBhvr>
                                      <p:tavLst>
                                        <p:tav tm="0">
                                          <p:val>
                                            <p:fltVal val="0"/>
                                          </p:val>
                                        </p:tav>
                                        <p:tav tm="100000">
                                          <p:val>
                                            <p:strVal val="#ppt_w"/>
                                          </p:val>
                                        </p:tav>
                                      </p:tavLst>
                                    </p:anim>
                                    <p:anim calcmode="lin" valueType="num">
                                      <p:cBhvr>
                                        <p:cTn id="38" dur="500" fill="hold"/>
                                        <p:tgtEl>
                                          <p:spTgt spid="8"/>
                                        </p:tgtEl>
                                        <p:attrNameLst>
                                          <p:attrName>ppt_h</p:attrName>
                                        </p:attrNameLst>
                                      </p:cBhvr>
                                      <p:tavLst>
                                        <p:tav tm="0">
                                          <p:val>
                                            <p:strVal val="#ppt_h"/>
                                          </p:val>
                                        </p:tav>
                                        <p:tav tm="100000">
                                          <p:val>
                                            <p:strVal val="#ppt_h"/>
                                          </p:val>
                                        </p:tav>
                                      </p:tavLst>
                                    </p:anim>
                                  </p:childTnLst>
                                </p:cTn>
                              </p:par>
                            </p:childTnLst>
                          </p:cTn>
                        </p:par>
                        <p:par>
                          <p:cTn id="39" fill="hold">
                            <p:stCondLst>
                              <p:cond delay="4250"/>
                            </p:stCondLst>
                            <p:childTnLst>
                              <p:par>
                                <p:cTn id="40" presetID="53" presetClass="entr" presetSubtype="16" fill="hold" grpId="0" nodeType="afterEffect">
                                  <p:stCondLst>
                                    <p:cond delay="0"/>
                                  </p:stCondLst>
                                  <p:iterate type="lt">
                                    <p:tmPct val="10000"/>
                                  </p:iterate>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Effect transition="in" filter="fade">
                                      <p:cBhvr>
                                        <p:cTn id="44" dur="500"/>
                                        <p:tgtEl>
                                          <p:spTgt spid="9"/>
                                        </p:tgtEl>
                                      </p:cBhvr>
                                    </p:animEffect>
                                  </p:childTnLst>
                                </p:cTn>
                              </p:par>
                            </p:childTnLst>
                          </p:cTn>
                        </p:par>
                        <p:par>
                          <p:cTn id="45" fill="hold">
                            <p:stCondLst>
                              <p:cond delay="5300"/>
                            </p:stCondLst>
                            <p:childTnLst>
                              <p:par>
                                <p:cTn id="46" presetID="22" presetClass="entr" presetSubtype="1" fill="hold" grpId="0" nodeType="after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ipe(up)">
                                      <p:cBhvr>
                                        <p:cTn id="4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p:bldP spid="6" grpId="0"/>
      <p:bldP spid="7" grpId="0"/>
      <p:bldP spid="8" grpId="0"/>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E965A4A4-AE7E-45B0-939C-FFFAEC0DD02F}"/>
              </a:ext>
            </a:extLst>
          </p:cNvPr>
          <p:cNvSpPr/>
          <p:nvPr/>
        </p:nvSpPr>
        <p:spPr>
          <a:xfrm>
            <a:off x="-600" y="1973943"/>
            <a:ext cx="12193201" cy="3414420"/>
          </a:xfrm>
          <a:prstGeom prst="rect">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85">
              <a:cs typeface="+mn-ea"/>
              <a:sym typeface="+mn-lt"/>
            </a:endParaRPr>
          </a:p>
        </p:txBody>
      </p:sp>
      <p:sp>
        <p:nvSpPr>
          <p:cNvPr id="7" name="椭圆 6">
            <a:extLst>
              <a:ext uri="{FF2B5EF4-FFF2-40B4-BE49-F238E27FC236}">
                <a16:creationId xmlns:a16="http://schemas.microsoft.com/office/drawing/2014/main" id="{0F35B969-E7E9-4159-A7F1-7A89CD08B871}"/>
              </a:ext>
            </a:extLst>
          </p:cNvPr>
          <p:cNvSpPr/>
          <p:nvPr/>
        </p:nvSpPr>
        <p:spPr>
          <a:xfrm>
            <a:off x="5112204" y="828740"/>
            <a:ext cx="1967594" cy="1967594"/>
          </a:xfrm>
          <a:prstGeom prst="ellipse">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0" dirty="0">
                <a:solidFill>
                  <a:schemeClr val="bg1"/>
                </a:solidFill>
                <a:cs typeface="+mn-ea"/>
                <a:sym typeface="+mn-lt"/>
              </a:rPr>
              <a:t>03</a:t>
            </a:r>
            <a:endParaRPr lang="zh-CN" altLang="en-US" sz="8000" dirty="0">
              <a:solidFill>
                <a:schemeClr val="bg1"/>
              </a:solidFill>
              <a:cs typeface="+mn-ea"/>
              <a:sym typeface="+mn-lt"/>
            </a:endParaRPr>
          </a:p>
        </p:txBody>
      </p:sp>
      <p:sp>
        <p:nvSpPr>
          <p:cNvPr id="8" name="文本框 7">
            <a:extLst>
              <a:ext uri="{FF2B5EF4-FFF2-40B4-BE49-F238E27FC236}">
                <a16:creationId xmlns:a16="http://schemas.microsoft.com/office/drawing/2014/main" id="{A2B31B88-BE57-490B-82DE-066909155A9B}"/>
              </a:ext>
            </a:extLst>
          </p:cNvPr>
          <p:cNvSpPr txBox="1"/>
          <p:nvPr/>
        </p:nvSpPr>
        <p:spPr>
          <a:xfrm>
            <a:off x="3105278" y="3107571"/>
            <a:ext cx="5981446" cy="923330"/>
          </a:xfrm>
          <a:prstGeom prst="rect">
            <a:avLst/>
          </a:prstGeom>
          <a:noFill/>
        </p:spPr>
        <p:txBody>
          <a:bodyPr wrap="none" rtlCol="0">
            <a:spAutoFit/>
          </a:bodyPr>
          <a:lstStyle/>
          <a:p>
            <a:pPr algn="ctr"/>
            <a:r>
              <a:rPr lang="en-US" altLang="zh-CN" sz="5400" b="1" dirty="0">
                <a:solidFill>
                  <a:schemeClr val="bg1"/>
                </a:solidFill>
                <a:cs typeface="+mn-ea"/>
                <a:sym typeface="+mn-lt"/>
              </a:rPr>
              <a:t>ADD YOUR TITLE</a:t>
            </a:r>
            <a:endParaRPr lang="zh-CN" altLang="en-US" sz="5400" b="1" dirty="0">
              <a:solidFill>
                <a:schemeClr val="bg1"/>
              </a:solidFill>
              <a:cs typeface="+mn-ea"/>
              <a:sym typeface="+mn-lt"/>
            </a:endParaRPr>
          </a:p>
        </p:txBody>
      </p:sp>
      <p:sp>
        <p:nvSpPr>
          <p:cNvPr id="9" name="矩形 8">
            <a:extLst>
              <a:ext uri="{FF2B5EF4-FFF2-40B4-BE49-F238E27FC236}">
                <a16:creationId xmlns:a16="http://schemas.microsoft.com/office/drawing/2014/main" id="{FDE2D6F7-7435-43C5-93DF-418899479D56}"/>
              </a:ext>
            </a:extLst>
          </p:cNvPr>
          <p:cNvSpPr/>
          <p:nvPr/>
        </p:nvSpPr>
        <p:spPr>
          <a:xfrm>
            <a:off x="3439714" y="3990831"/>
            <a:ext cx="5312574" cy="516039"/>
          </a:xfrm>
          <a:prstGeom prst="rect">
            <a:avLst/>
          </a:prstGeom>
        </p:spPr>
        <p:txBody>
          <a:bodyPr wrap="square">
            <a:spAutoFit/>
          </a:bodyPr>
          <a:lstStyle/>
          <a:p>
            <a:pPr algn="ctr">
              <a:lnSpc>
                <a:spcPct val="120000"/>
              </a:lnSpc>
            </a:pPr>
            <a:r>
              <a:rPr lang="en-US" altLang="zh-CN" sz="1200" dirty="0">
                <a:solidFill>
                  <a:schemeClr val="bg1"/>
                </a:solidFill>
                <a:cs typeface="+mn-ea"/>
                <a:sym typeface="+mn-lt"/>
              </a:rPr>
              <a:t>click to add your text here click to add your text here click to add your text here click to add your text here.</a:t>
            </a:r>
          </a:p>
        </p:txBody>
      </p:sp>
    </p:spTree>
    <p:extLst>
      <p:ext uri="{BB962C8B-B14F-4D97-AF65-F5344CB8AC3E}">
        <p14:creationId xmlns:p14="http://schemas.microsoft.com/office/powerpoint/2010/main" val="163053008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par>
                          <p:cTn id="15" fill="hold">
                            <p:stCondLst>
                              <p:cond delay="1500"/>
                            </p:stCondLst>
                            <p:childTnLst>
                              <p:par>
                                <p:cTn id="16" presetID="53" presetClass="entr" presetSubtype="528" fill="hold" grpId="0" nodeType="afterEffect">
                                  <p:stCondLst>
                                    <p:cond delay="0"/>
                                  </p:stCondLst>
                                  <p:iterate type="lt">
                                    <p:tmPct val="10000"/>
                                  </p:iterate>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anim calcmode="lin" valueType="num">
                                      <p:cBhvr>
                                        <p:cTn id="21" dur="500" fill="hold"/>
                                        <p:tgtEl>
                                          <p:spTgt spid="8"/>
                                        </p:tgtEl>
                                        <p:attrNameLst>
                                          <p:attrName>ppt_x</p:attrName>
                                        </p:attrNameLst>
                                      </p:cBhvr>
                                      <p:tavLst>
                                        <p:tav tm="0">
                                          <p:val>
                                            <p:fltVal val="0.5"/>
                                          </p:val>
                                        </p:tav>
                                        <p:tav tm="100000">
                                          <p:val>
                                            <p:strVal val="#ppt_x"/>
                                          </p:val>
                                        </p:tav>
                                      </p:tavLst>
                                    </p:anim>
                                    <p:anim calcmode="lin" valueType="num">
                                      <p:cBhvr>
                                        <p:cTn id="22" dur="500" fill="hold"/>
                                        <p:tgtEl>
                                          <p:spTgt spid="8"/>
                                        </p:tgtEl>
                                        <p:attrNameLst>
                                          <p:attrName>ppt_y</p:attrName>
                                        </p:attrNameLst>
                                      </p:cBhvr>
                                      <p:tavLst>
                                        <p:tav tm="0">
                                          <p:val>
                                            <p:fltVal val="0.5"/>
                                          </p:val>
                                        </p:tav>
                                        <p:tav tm="100000">
                                          <p:val>
                                            <p:strVal val="#ppt_y"/>
                                          </p:val>
                                        </p:tav>
                                      </p:tavLst>
                                    </p:anim>
                                  </p:childTnLst>
                                </p:cTn>
                              </p:par>
                            </p:childTnLst>
                          </p:cTn>
                        </p:par>
                        <p:par>
                          <p:cTn id="23" fill="hold">
                            <p:stCondLst>
                              <p:cond delay="2550"/>
                            </p:stCondLst>
                            <p:childTnLst>
                              <p:par>
                                <p:cTn id="24" presetID="10" presetClass="entr" presetSubtype="0"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56190" y="1512755"/>
            <a:ext cx="1829140" cy="1829140"/>
            <a:chOff x="1519941" y="1526621"/>
            <a:chExt cx="1664898" cy="1664898"/>
          </a:xfrm>
        </p:grpSpPr>
        <p:sp>
          <p:nvSpPr>
            <p:cNvPr id="3" name="椭圆 2"/>
            <p:cNvSpPr/>
            <p:nvPr/>
          </p:nvSpPr>
          <p:spPr>
            <a:xfrm>
              <a:off x="1519941" y="1526621"/>
              <a:ext cx="1664898" cy="1664898"/>
            </a:xfrm>
            <a:prstGeom prst="ellipse">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4" name="Freeform 10"/>
            <p:cNvSpPr>
              <a:spLocks noEditPoints="1"/>
            </p:cNvSpPr>
            <p:nvPr/>
          </p:nvSpPr>
          <p:spPr bwMode="auto">
            <a:xfrm>
              <a:off x="1902333" y="1849483"/>
              <a:ext cx="900113" cy="1019175"/>
            </a:xfrm>
            <a:custGeom>
              <a:avLst/>
              <a:gdLst>
                <a:gd name="T0" fmla="*/ 41 w 706"/>
                <a:gd name="T1" fmla="*/ 680 h 800"/>
                <a:gd name="T2" fmla="*/ 39 w 706"/>
                <a:gd name="T3" fmla="*/ 273 h 800"/>
                <a:gd name="T4" fmla="*/ 243 w 706"/>
                <a:gd name="T5" fmla="*/ 109 h 800"/>
                <a:gd name="T6" fmla="*/ 237 w 706"/>
                <a:gd name="T7" fmla="*/ 90 h 800"/>
                <a:gd name="T8" fmla="*/ 545 w 706"/>
                <a:gd name="T9" fmla="*/ 40 h 800"/>
                <a:gd name="T10" fmla="*/ 600 w 706"/>
                <a:gd name="T11" fmla="*/ 95 h 800"/>
                <a:gd name="T12" fmla="*/ 640 w 706"/>
                <a:gd name="T13" fmla="*/ 231 h 800"/>
                <a:gd name="T14" fmla="*/ 611 w 706"/>
                <a:gd name="T15" fmla="*/ 28 h 800"/>
                <a:gd name="T16" fmla="*/ 600 w 706"/>
                <a:gd name="T17" fmla="*/ 17 h 800"/>
                <a:gd name="T18" fmla="*/ 586 w 706"/>
                <a:gd name="T19" fmla="*/ 10 h 800"/>
                <a:gd name="T20" fmla="*/ 570 w 706"/>
                <a:gd name="T21" fmla="*/ 3 h 800"/>
                <a:gd name="T22" fmla="*/ 554 w 706"/>
                <a:gd name="T23" fmla="*/ 0 h 800"/>
                <a:gd name="T24" fmla="*/ 127 w 706"/>
                <a:gd name="T25" fmla="*/ 0 h 800"/>
                <a:gd name="T26" fmla="*/ 122 w 706"/>
                <a:gd name="T27" fmla="*/ 1 h 800"/>
                <a:gd name="T28" fmla="*/ 115 w 706"/>
                <a:gd name="T29" fmla="*/ 4 h 800"/>
                <a:gd name="T30" fmla="*/ 109 w 706"/>
                <a:gd name="T31" fmla="*/ 14 h 800"/>
                <a:gd name="T32" fmla="*/ 0 w 706"/>
                <a:gd name="T33" fmla="*/ 288 h 800"/>
                <a:gd name="T34" fmla="*/ 28 w 706"/>
                <a:gd name="T35" fmla="*/ 732 h 800"/>
                <a:gd name="T36" fmla="*/ 199 w 706"/>
                <a:gd name="T37" fmla="*/ 760 h 800"/>
                <a:gd name="T38" fmla="*/ 94 w 706"/>
                <a:gd name="T39" fmla="*/ 720 h 800"/>
                <a:gd name="T40" fmla="*/ 47 w 706"/>
                <a:gd name="T41" fmla="*/ 693 h 800"/>
                <a:gd name="T42" fmla="*/ 480 w 706"/>
                <a:gd name="T43" fmla="*/ 320 h 800"/>
                <a:gd name="T44" fmla="*/ 146 w 706"/>
                <a:gd name="T45" fmla="*/ 360 h 800"/>
                <a:gd name="T46" fmla="*/ 400 w 706"/>
                <a:gd name="T47" fmla="*/ 413 h 800"/>
                <a:gd name="T48" fmla="*/ 146 w 706"/>
                <a:gd name="T49" fmla="*/ 453 h 800"/>
                <a:gd name="T50" fmla="*/ 400 w 706"/>
                <a:gd name="T51" fmla="*/ 413 h 800"/>
                <a:gd name="T52" fmla="*/ 306 w 706"/>
                <a:gd name="T53" fmla="*/ 547 h 800"/>
                <a:gd name="T54" fmla="*/ 146 w 706"/>
                <a:gd name="T55" fmla="*/ 507 h 800"/>
                <a:gd name="T56" fmla="*/ 146 w 706"/>
                <a:gd name="T57" fmla="*/ 227 h 800"/>
                <a:gd name="T58" fmla="*/ 533 w 706"/>
                <a:gd name="T59" fmla="*/ 267 h 800"/>
                <a:gd name="T60" fmla="*/ 146 w 706"/>
                <a:gd name="T61" fmla="*/ 227 h 800"/>
                <a:gd name="T62" fmla="*/ 339 w 706"/>
                <a:gd name="T63" fmla="*/ 591 h 800"/>
                <a:gd name="T64" fmla="*/ 603 w 706"/>
                <a:gd name="T65" fmla="*/ 337 h 800"/>
                <a:gd name="T66" fmla="*/ 638 w 706"/>
                <a:gd name="T67" fmla="*/ 337 h 800"/>
                <a:gd name="T68" fmla="*/ 693 w 706"/>
                <a:gd name="T69" fmla="*/ 385 h 800"/>
                <a:gd name="T70" fmla="*/ 693 w 706"/>
                <a:gd name="T71" fmla="*/ 450 h 800"/>
                <a:gd name="T72" fmla="*/ 339 w 706"/>
                <a:gd name="T73" fmla="*/ 591 h 800"/>
                <a:gd name="T74" fmla="*/ 270 w 706"/>
                <a:gd name="T75" fmla="*/ 658 h 800"/>
                <a:gd name="T76" fmla="*/ 226 w 706"/>
                <a:gd name="T77" fmla="*/ 800 h 800"/>
                <a:gd name="T78" fmla="*/ 414 w 706"/>
                <a:gd name="T79" fmla="*/ 723 h 800"/>
                <a:gd name="T80" fmla="*/ 594 w 706"/>
                <a:gd name="T81" fmla="*/ 703 h 800"/>
                <a:gd name="T82" fmla="*/ 460 w 706"/>
                <a:gd name="T83" fmla="*/ 719 h 800"/>
                <a:gd name="T84" fmla="*/ 553 w 706"/>
                <a:gd name="T85" fmla="*/ 760 h 800"/>
                <a:gd name="T86" fmla="*/ 653 w 706"/>
                <a:gd name="T87" fmla="*/ 663 h 800"/>
                <a:gd name="T88" fmla="*/ 611 w 706"/>
                <a:gd name="T89" fmla="*/ 587 h 800"/>
                <a:gd name="T90" fmla="*/ 594 w 706"/>
                <a:gd name="T91" fmla="*/ 703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6" h="800">
                  <a:moveTo>
                    <a:pt x="47" y="693"/>
                  </a:moveTo>
                  <a:cubicBezTo>
                    <a:pt x="44" y="689"/>
                    <a:pt x="43" y="684"/>
                    <a:pt x="41" y="680"/>
                  </a:cubicBezTo>
                  <a:cubicBezTo>
                    <a:pt x="40" y="675"/>
                    <a:pt x="39" y="670"/>
                    <a:pt x="39" y="665"/>
                  </a:cubicBezTo>
                  <a:cubicBezTo>
                    <a:pt x="39" y="273"/>
                    <a:pt x="39" y="273"/>
                    <a:pt x="39" y="273"/>
                  </a:cubicBezTo>
                  <a:cubicBezTo>
                    <a:pt x="238" y="119"/>
                    <a:pt x="238" y="119"/>
                    <a:pt x="238" y="119"/>
                  </a:cubicBezTo>
                  <a:cubicBezTo>
                    <a:pt x="241" y="115"/>
                    <a:pt x="243" y="112"/>
                    <a:pt x="243" y="109"/>
                  </a:cubicBezTo>
                  <a:cubicBezTo>
                    <a:pt x="244" y="105"/>
                    <a:pt x="244" y="102"/>
                    <a:pt x="242" y="98"/>
                  </a:cubicBezTo>
                  <a:cubicBezTo>
                    <a:pt x="241" y="95"/>
                    <a:pt x="239" y="92"/>
                    <a:pt x="237" y="90"/>
                  </a:cubicBezTo>
                  <a:cubicBezTo>
                    <a:pt x="179" y="40"/>
                    <a:pt x="179" y="40"/>
                    <a:pt x="179" y="40"/>
                  </a:cubicBezTo>
                  <a:cubicBezTo>
                    <a:pt x="545" y="40"/>
                    <a:pt x="545" y="40"/>
                    <a:pt x="545" y="40"/>
                  </a:cubicBezTo>
                  <a:cubicBezTo>
                    <a:pt x="560" y="40"/>
                    <a:pt x="573" y="45"/>
                    <a:pt x="584" y="56"/>
                  </a:cubicBezTo>
                  <a:cubicBezTo>
                    <a:pt x="595" y="67"/>
                    <a:pt x="600" y="80"/>
                    <a:pt x="600" y="95"/>
                  </a:cubicBezTo>
                  <a:cubicBezTo>
                    <a:pt x="600" y="270"/>
                    <a:pt x="600" y="270"/>
                    <a:pt x="600" y="270"/>
                  </a:cubicBezTo>
                  <a:cubicBezTo>
                    <a:pt x="640" y="231"/>
                    <a:pt x="640" y="231"/>
                    <a:pt x="640" y="231"/>
                  </a:cubicBezTo>
                  <a:cubicBezTo>
                    <a:pt x="640" y="95"/>
                    <a:pt x="640" y="95"/>
                    <a:pt x="640" y="95"/>
                  </a:cubicBezTo>
                  <a:cubicBezTo>
                    <a:pt x="640" y="69"/>
                    <a:pt x="630" y="47"/>
                    <a:pt x="611" y="28"/>
                  </a:cubicBezTo>
                  <a:cubicBezTo>
                    <a:pt x="609" y="26"/>
                    <a:pt x="607" y="24"/>
                    <a:pt x="606" y="22"/>
                  </a:cubicBezTo>
                  <a:cubicBezTo>
                    <a:pt x="604" y="21"/>
                    <a:pt x="602" y="19"/>
                    <a:pt x="600" y="17"/>
                  </a:cubicBezTo>
                  <a:cubicBezTo>
                    <a:pt x="592" y="13"/>
                    <a:pt x="592" y="13"/>
                    <a:pt x="592" y="13"/>
                  </a:cubicBezTo>
                  <a:cubicBezTo>
                    <a:pt x="590" y="11"/>
                    <a:pt x="588" y="10"/>
                    <a:pt x="586" y="10"/>
                  </a:cubicBezTo>
                  <a:cubicBezTo>
                    <a:pt x="578" y="6"/>
                    <a:pt x="578" y="6"/>
                    <a:pt x="578" y="6"/>
                  </a:cubicBezTo>
                  <a:cubicBezTo>
                    <a:pt x="576" y="5"/>
                    <a:pt x="573" y="4"/>
                    <a:pt x="570" y="3"/>
                  </a:cubicBezTo>
                  <a:cubicBezTo>
                    <a:pt x="567" y="2"/>
                    <a:pt x="565" y="2"/>
                    <a:pt x="562" y="1"/>
                  </a:cubicBezTo>
                  <a:cubicBezTo>
                    <a:pt x="559" y="1"/>
                    <a:pt x="557" y="1"/>
                    <a:pt x="554" y="0"/>
                  </a:cubicBezTo>
                  <a:cubicBezTo>
                    <a:pt x="551" y="0"/>
                    <a:pt x="548" y="0"/>
                    <a:pt x="545" y="0"/>
                  </a:cubicBezTo>
                  <a:cubicBezTo>
                    <a:pt x="127" y="0"/>
                    <a:pt x="127" y="0"/>
                    <a:pt x="127" y="0"/>
                  </a:cubicBezTo>
                  <a:cubicBezTo>
                    <a:pt x="124" y="0"/>
                    <a:pt x="124" y="0"/>
                    <a:pt x="124" y="0"/>
                  </a:cubicBezTo>
                  <a:cubicBezTo>
                    <a:pt x="122" y="1"/>
                    <a:pt x="122" y="1"/>
                    <a:pt x="122" y="1"/>
                  </a:cubicBezTo>
                  <a:cubicBezTo>
                    <a:pt x="120" y="2"/>
                    <a:pt x="118" y="2"/>
                    <a:pt x="118" y="2"/>
                  </a:cubicBezTo>
                  <a:cubicBezTo>
                    <a:pt x="117" y="3"/>
                    <a:pt x="116" y="3"/>
                    <a:pt x="115" y="4"/>
                  </a:cubicBezTo>
                  <a:cubicBezTo>
                    <a:pt x="110" y="10"/>
                    <a:pt x="110" y="10"/>
                    <a:pt x="110" y="10"/>
                  </a:cubicBezTo>
                  <a:cubicBezTo>
                    <a:pt x="109" y="12"/>
                    <a:pt x="109" y="13"/>
                    <a:pt x="109" y="14"/>
                  </a:cubicBezTo>
                  <a:cubicBezTo>
                    <a:pt x="2" y="280"/>
                    <a:pt x="2" y="280"/>
                    <a:pt x="2" y="280"/>
                  </a:cubicBezTo>
                  <a:cubicBezTo>
                    <a:pt x="0" y="283"/>
                    <a:pt x="0" y="285"/>
                    <a:pt x="0" y="288"/>
                  </a:cubicBezTo>
                  <a:cubicBezTo>
                    <a:pt x="0" y="665"/>
                    <a:pt x="0" y="665"/>
                    <a:pt x="0" y="665"/>
                  </a:cubicBezTo>
                  <a:cubicBezTo>
                    <a:pt x="0" y="691"/>
                    <a:pt x="9" y="713"/>
                    <a:pt x="28" y="732"/>
                  </a:cubicBezTo>
                  <a:cubicBezTo>
                    <a:pt x="46" y="751"/>
                    <a:pt x="68" y="760"/>
                    <a:pt x="94" y="760"/>
                  </a:cubicBezTo>
                  <a:cubicBezTo>
                    <a:pt x="199" y="760"/>
                    <a:pt x="199" y="760"/>
                    <a:pt x="199" y="760"/>
                  </a:cubicBezTo>
                  <a:cubicBezTo>
                    <a:pt x="214" y="720"/>
                    <a:pt x="214" y="720"/>
                    <a:pt x="214" y="720"/>
                  </a:cubicBezTo>
                  <a:cubicBezTo>
                    <a:pt x="94" y="720"/>
                    <a:pt x="94" y="720"/>
                    <a:pt x="94" y="720"/>
                  </a:cubicBezTo>
                  <a:cubicBezTo>
                    <a:pt x="79" y="720"/>
                    <a:pt x="66" y="715"/>
                    <a:pt x="56" y="704"/>
                  </a:cubicBezTo>
                  <a:cubicBezTo>
                    <a:pt x="52" y="700"/>
                    <a:pt x="50" y="696"/>
                    <a:pt x="47" y="693"/>
                  </a:cubicBezTo>
                  <a:close/>
                  <a:moveTo>
                    <a:pt x="146" y="320"/>
                  </a:moveTo>
                  <a:cubicBezTo>
                    <a:pt x="480" y="320"/>
                    <a:pt x="480" y="320"/>
                    <a:pt x="480" y="320"/>
                  </a:cubicBezTo>
                  <a:cubicBezTo>
                    <a:pt x="480" y="360"/>
                    <a:pt x="480" y="360"/>
                    <a:pt x="480" y="360"/>
                  </a:cubicBezTo>
                  <a:cubicBezTo>
                    <a:pt x="146" y="360"/>
                    <a:pt x="146" y="360"/>
                    <a:pt x="146" y="360"/>
                  </a:cubicBezTo>
                  <a:cubicBezTo>
                    <a:pt x="146" y="320"/>
                    <a:pt x="146" y="320"/>
                    <a:pt x="146" y="320"/>
                  </a:cubicBezTo>
                  <a:close/>
                  <a:moveTo>
                    <a:pt x="400" y="413"/>
                  </a:moveTo>
                  <a:cubicBezTo>
                    <a:pt x="400" y="453"/>
                    <a:pt x="400" y="453"/>
                    <a:pt x="400" y="453"/>
                  </a:cubicBezTo>
                  <a:cubicBezTo>
                    <a:pt x="146" y="453"/>
                    <a:pt x="146" y="453"/>
                    <a:pt x="146" y="453"/>
                  </a:cubicBezTo>
                  <a:cubicBezTo>
                    <a:pt x="146" y="413"/>
                    <a:pt x="146" y="413"/>
                    <a:pt x="146" y="413"/>
                  </a:cubicBezTo>
                  <a:lnTo>
                    <a:pt x="400" y="413"/>
                  </a:lnTo>
                  <a:close/>
                  <a:moveTo>
                    <a:pt x="306" y="507"/>
                  </a:moveTo>
                  <a:cubicBezTo>
                    <a:pt x="306" y="547"/>
                    <a:pt x="306" y="547"/>
                    <a:pt x="306" y="547"/>
                  </a:cubicBezTo>
                  <a:cubicBezTo>
                    <a:pt x="146" y="547"/>
                    <a:pt x="146" y="547"/>
                    <a:pt x="146" y="547"/>
                  </a:cubicBezTo>
                  <a:cubicBezTo>
                    <a:pt x="146" y="507"/>
                    <a:pt x="146" y="507"/>
                    <a:pt x="146" y="507"/>
                  </a:cubicBezTo>
                  <a:lnTo>
                    <a:pt x="306" y="507"/>
                  </a:lnTo>
                  <a:close/>
                  <a:moveTo>
                    <a:pt x="146" y="227"/>
                  </a:moveTo>
                  <a:cubicBezTo>
                    <a:pt x="533" y="227"/>
                    <a:pt x="533" y="227"/>
                    <a:pt x="533" y="227"/>
                  </a:cubicBezTo>
                  <a:cubicBezTo>
                    <a:pt x="533" y="267"/>
                    <a:pt x="533" y="267"/>
                    <a:pt x="533" y="267"/>
                  </a:cubicBezTo>
                  <a:cubicBezTo>
                    <a:pt x="146" y="267"/>
                    <a:pt x="146" y="267"/>
                    <a:pt x="146" y="267"/>
                  </a:cubicBezTo>
                  <a:cubicBezTo>
                    <a:pt x="146" y="227"/>
                    <a:pt x="146" y="227"/>
                    <a:pt x="146" y="227"/>
                  </a:cubicBezTo>
                  <a:cubicBezTo>
                    <a:pt x="146" y="227"/>
                    <a:pt x="146" y="227"/>
                    <a:pt x="146" y="227"/>
                  </a:cubicBezTo>
                  <a:close/>
                  <a:moveTo>
                    <a:pt x="339" y="591"/>
                  </a:moveTo>
                  <a:cubicBezTo>
                    <a:pt x="588" y="347"/>
                    <a:pt x="588" y="347"/>
                    <a:pt x="588" y="347"/>
                  </a:cubicBezTo>
                  <a:cubicBezTo>
                    <a:pt x="592" y="342"/>
                    <a:pt x="597" y="339"/>
                    <a:pt x="603" y="337"/>
                  </a:cubicBezTo>
                  <a:cubicBezTo>
                    <a:pt x="609" y="334"/>
                    <a:pt x="615" y="333"/>
                    <a:pt x="621" y="333"/>
                  </a:cubicBezTo>
                  <a:cubicBezTo>
                    <a:pt x="627" y="333"/>
                    <a:pt x="632" y="335"/>
                    <a:pt x="638" y="337"/>
                  </a:cubicBezTo>
                  <a:cubicBezTo>
                    <a:pt x="644" y="339"/>
                    <a:pt x="649" y="343"/>
                    <a:pt x="653" y="347"/>
                  </a:cubicBezTo>
                  <a:cubicBezTo>
                    <a:pt x="693" y="385"/>
                    <a:pt x="693" y="385"/>
                    <a:pt x="693" y="385"/>
                  </a:cubicBezTo>
                  <a:cubicBezTo>
                    <a:pt x="702" y="394"/>
                    <a:pt x="706" y="405"/>
                    <a:pt x="706" y="418"/>
                  </a:cubicBezTo>
                  <a:cubicBezTo>
                    <a:pt x="706" y="430"/>
                    <a:pt x="702" y="441"/>
                    <a:pt x="693" y="450"/>
                  </a:cubicBezTo>
                  <a:cubicBezTo>
                    <a:pt x="443" y="695"/>
                    <a:pt x="443" y="695"/>
                    <a:pt x="443" y="695"/>
                  </a:cubicBezTo>
                  <a:lnTo>
                    <a:pt x="339" y="591"/>
                  </a:lnTo>
                  <a:close/>
                  <a:moveTo>
                    <a:pt x="310" y="619"/>
                  </a:moveTo>
                  <a:cubicBezTo>
                    <a:pt x="270" y="658"/>
                    <a:pt x="270" y="658"/>
                    <a:pt x="270" y="658"/>
                  </a:cubicBezTo>
                  <a:cubicBezTo>
                    <a:pt x="232" y="782"/>
                    <a:pt x="232" y="782"/>
                    <a:pt x="232" y="782"/>
                  </a:cubicBezTo>
                  <a:cubicBezTo>
                    <a:pt x="226" y="800"/>
                    <a:pt x="226" y="800"/>
                    <a:pt x="226" y="800"/>
                  </a:cubicBezTo>
                  <a:cubicBezTo>
                    <a:pt x="377" y="760"/>
                    <a:pt x="377" y="760"/>
                    <a:pt x="377" y="760"/>
                  </a:cubicBezTo>
                  <a:cubicBezTo>
                    <a:pt x="414" y="723"/>
                    <a:pt x="414" y="723"/>
                    <a:pt x="414" y="723"/>
                  </a:cubicBezTo>
                  <a:lnTo>
                    <a:pt x="310" y="619"/>
                  </a:lnTo>
                  <a:close/>
                  <a:moveTo>
                    <a:pt x="594" y="703"/>
                  </a:moveTo>
                  <a:cubicBezTo>
                    <a:pt x="583" y="714"/>
                    <a:pt x="569" y="719"/>
                    <a:pt x="553" y="719"/>
                  </a:cubicBezTo>
                  <a:cubicBezTo>
                    <a:pt x="460" y="719"/>
                    <a:pt x="460" y="719"/>
                    <a:pt x="460" y="719"/>
                  </a:cubicBezTo>
                  <a:cubicBezTo>
                    <a:pt x="440" y="760"/>
                    <a:pt x="440" y="760"/>
                    <a:pt x="440" y="760"/>
                  </a:cubicBezTo>
                  <a:cubicBezTo>
                    <a:pt x="553" y="760"/>
                    <a:pt x="553" y="760"/>
                    <a:pt x="553" y="760"/>
                  </a:cubicBezTo>
                  <a:cubicBezTo>
                    <a:pt x="580" y="760"/>
                    <a:pt x="604" y="750"/>
                    <a:pt x="624" y="731"/>
                  </a:cubicBezTo>
                  <a:cubicBezTo>
                    <a:pt x="643" y="712"/>
                    <a:pt x="653" y="689"/>
                    <a:pt x="653" y="663"/>
                  </a:cubicBezTo>
                  <a:cubicBezTo>
                    <a:pt x="653" y="547"/>
                    <a:pt x="653" y="547"/>
                    <a:pt x="653" y="547"/>
                  </a:cubicBezTo>
                  <a:cubicBezTo>
                    <a:pt x="611" y="587"/>
                    <a:pt x="611" y="587"/>
                    <a:pt x="611" y="587"/>
                  </a:cubicBezTo>
                  <a:cubicBezTo>
                    <a:pt x="611" y="663"/>
                    <a:pt x="611" y="663"/>
                    <a:pt x="611" y="663"/>
                  </a:cubicBezTo>
                  <a:cubicBezTo>
                    <a:pt x="611" y="678"/>
                    <a:pt x="605" y="692"/>
                    <a:pt x="594" y="703"/>
                  </a:cubicBezTo>
                  <a:close/>
                </a:path>
              </a:pathLst>
            </a:custGeom>
            <a:solidFill>
              <a:schemeClr val="bg1"/>
            </a:solidFill>
            <a:ln>
              <a:noFill/>
            </a:ln>
            <a:extLst/>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grpSp>
      <p:sp>
        <p:nvSpPr>
          <p:cNvPr id="5" name="矩形 4"/>
          <p:cNvSpPr/>
          <p:nvPr/>
        </p:nvSpPr>
        <p:spPr bwMode="auto">
          <a:xfrm>
            <a:off x="2671421" y="1570038"/>
            <a:ext cx="2759923" cy="461665"/>
          </a:xfrm>
          <a:prstGeom prst="rect">
            <a:avLst/>
          </a:prstGeom>
          <a:noFill/>
        </p:spPr>
        <p:txBody>
          <a:bodyPr wrap="none">
            <a:spAutoFit/>
          </a:bodyPr>
          <a:lstStyle/>
          <a:p>
            <a:r>
              <a:rPr lang="en-US" altLang="zh-CN" sz="2400" b="1" dirty="0">
                <a:solidFill>
                  <a:srgbClr val="F5C700"/>
                </a:solidFill>
                <a:cs typeface="+mn-ea"/>
                <a:sym typeface="+mn-lt"/>
              </a:rPr>
              <a:t>ADD YOUR TITLE</a:t>
            </a:r>
            <a:endParaRPr lang="zh-CN" altLang="en-US" sz="2400" b="1" dirty="0">
              <a:solidFill>
                <a:srgbClr val="F5C700"/>
              </a:solidFill>
              <a:cs typeface="+mn-ea"/>
              <a:sym typeface="+mn-lt"/>
            </a:endParaRPr>
          </a:p>
        </p:txBody>
      </p:sp>
      <p:sp>
        <p:nvSpPr>
          <p:cNvPr id="6" name="矩形 5"/>
          <p:cNvSpPr/>
          <p:nvPr/>
        </p:nvSpPr>
        <p:spPr>
          <a:xfrm>
            <a:off x="2671420" y="2259330"/>
            <a:ext cx="8724188" cy="646331"/>
          </a:xfrm>
          <a:prstGeom prst="rect">
            <a:avLst/>
          </a:prstGeom>
        </p:spPr>
        <p:txBody>
          <a:bodyPr wrap="square">
            <a:spAutoFit/>
          </a:bodyPr>
          <a:lstStyle/>
          <a:p>
            <a:pPr fontAlgn="ctr">
              <a:lnSpc>
                <a:spcPct val="150000"/>
              </a:lnSpc>
            </a:pPr>
            <a:r>
              <a:rPr lang="en-US" altLang="zh-CN" sz="1200" dirty="0">
                <a:solidFill>
                  <a:schemeClr val="tx1">
                    <a:lumMod val="75000"/>
                    <a:lumOff val="25000"/>
                  </a:schemeClr>
                </a:solidFill>
                <a:cs typeface="+mn-ea"/>
                <a:sym typeface="+mn-lt"/>
              </a:rPr>
              <a:t>click to add your text here click to add your text here click to add your text here click to add your text here</a:t>
            </a:r>
          </a:p>
          <a:p>
            <a:pPr fontAlgn="ctr">
              <a:lnSpc>
                <a:spcPct val="150000"/>
              </a:lnSpc>
            </a:pPr>
            <a:endParaRPr lang="en-US" altLang="zh-CN" sz="1200" dirty="0">
              <a:solidFill>
                <a:schemeClr val="tx1">
                  <a:lumMod val="75000"/>
                  <a:lumOff val="25000"/>
                </a:schemeClr>
              </a:solidFill>
              <a:cs typeface="+mn-ea"/>
              <a:sym typeface="+mn-lt"/>
            </a:endParaRPr>
          </a:p>
        </p:txBody>
      </p:sp>
      <p:cxnSp>
        <p:nvCxnSpPr>
          <p:cNvPr id="7" name="直接连接符 6"/>
          <p:cNvCxnSpPr/>
          <p:nvPr/>
        </p:nvCxnSpPr>
        <p:spPr>
          <a:xfrm>
            <a:off x="2811727" y="2051667"/>
            <a:ext cx="243109" cy="0"/>
          </a:xfrm>
          <a:prstGeom prst="line">
            <a:avLst/>
          </a:prstGeom>
          <a:ln w="19050">
            <a:solidFill>
              <a:srgbClr val="F5C700"/>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671420" y="2602461"/>
            <a:ext cx="8544275" cy="646331"/>
          </a:xfrm>
          <a:prstGeom prst="rect">
            <a:avLst/>
          </a:prstGeom>
        </p:spPr>
        <p:txBody>
          <a:bodyPr wrap="square">
            <a:spAutoFit/>
          </a:bodyPr>
          <a:lstStyle/>
          <a:p>
            <a:pPr fontAlgn="ctr">
              <a:lnSpc>
                <a:spcPct val="150000"/>
              </a:lnSpc>
            </a:pPr>
            <a:r>
              <a:rPr lang="en-US" altLang="zh-CN" sz="1200" dirty="0">
                <a:solidFill>
                  <a:schemeClr val="tx1">
                    <a:lumMod val="75000"/>
                    <a:lumOff val="25000"/>
                  </a:schemeClr>
                </a:solidFill>
                <a:cs typeface="+mn-ea"/>
                <a:sym typeface="+mn-lt"/>
              </a:rPr>
              <a:t>click to add your text here click to add your text here click to add your text here click to add your text here</a:t>
            </a:r>
          </a:p>
          <a:p>
            <a:pPr fontAlgn="ctr">
              <a:lnSpc>
                <a:spcPct val="150000"/>
              </a:lnSpc>
            </a:pPr>
            <a:endParaRPr lang="en-US" altLang="zh-CN" sz="1200" dirty="0">
              <a:solidFill>
                <a:schemeClr val="tx1">
                  <a:lumMod val="75000"/>
                  <a:lumOff val="25000"/>
                </a:schemeClr>
              </a:solidFill>
              <a:cs typeface="+mn-ea"/>
              <a:sym typeface="+mn-lt"/>
            </a:endParaRPr>
          </a:p>
        </p:txBody>
      </p:sp>
      <p:grpSp>
        <p:nvGrpSpPr>
          <p:cNvPr id="9" name="组合 8"/>
          <p:cNvGrpSpPr/>
          <p:nvPr/>
        </p:nvGrpSpPr>
        <p:grpSpPr>
          <a:xfrm>
            <a:off x="556190" y="4169691"/>
            <a:ext cx="1829140" cy="1829140"/>
            <a:chOff x="535383" y="3269157"/>
            <a:chExt cx="1371855" cy="1371855"/>
          </a:xfrm>
        </p:grpSpPr>
        <p:sp>
          <p:nvSpPr>
            <p:cNvPr id="10" name="椭圆 9"/>
            <p:cNvSpPr/>
            <p:nvPr/>
          </p:nvSpPr>
          <p:spPr>
            <a:xfrm>
              <a:off x="535383" y="3269157"/>
              <a:ext cx="1371855" cy="1371855"/>
            </a:xfrm>
            <a:prstGeom prst="ellipse">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grpSp>
          <p:nvGrpSpPr>
            <p:cNvPr id="11" name="Group 4"/>
            <p:cNvGrpSpPr>
              <a:grpSpLocks noChangeAspect="1"/>
            </p:cNvGrpSpPr>
            <p:nvPr/>
          </p:nvGrpSpPr>
          <p:grpSpPr bwMode="auto">
            <a:xfrm>
              <a:off x="797448" y="3589959"/>
              <a:ext cx="847725" cy="730251"/>
              <a:chOff x="496" y="2274"/>
              <a:chExt cx="534" cy="460"/>
            </a:xfrm>
            <a:solidFill>
              <a:schemeClr val="bg1"/>
            </a:solidFill>
          </p:grpSpPr>
          <p:sp>
            <p:nvSpPr>
              <p:cNvPr id="12" name="Freeform 5"/>
              <p:cNvSpPr>
                <a:spLocks/>
              </p:cNvSpPr>
              <p:nvPr/>
            </p:nvSpPr>
            <p:spPr bwMode="auto">
              <a:xfrm>
                <a:off x="578" y="2274"/>
                <a:ext cx="355" cy="228"/>
              </a:xfrm>
              <a:custGeom>
                <a:avLst/>
                <a:gdLst>
                  <a:gd name="T0" fmla="*/ 355 w 355"/>
                  <a:gd name="T1" fmla="*/ 228 h 228"/>
                  <a:gd name="T2" fmla="*/ 195 w 355"/>
                  <a:gd name="T3" fmla="*/ 228 h 228"/>
                  <a:gd name="T4" fmla="*/ 195 w 355"/>
                  <a:gd name="T5" fmla="*/ 130 h 228"/>
                  <a:gd name="T6" fmla="*/ 173 w 355"/>
                  <a:gd name="T7" fmla="*/ 130 h 228"/>
                  <a:gd name="T8" fmla="*/ 173 w 355"/>
                  <a:gd name="T9" fmla="*/ 228 h 228"/>
                  <a:gd name="T10" fmla="*/ 0 w 355"/>
                  <a:gd name="T11" fmla="*/ 228 h 228"/>
                  <a:gd name="T12" fmla="*/ 0 w 355"/>
                  <a:gd name="T13" fmla="*/ 121 h 228"/>
                  <a:gd name="T14" fmla="*/ 1 w 355"/>
                  <a:gd name="T15" fmla="*/ 120 h 228"/>
                  <a:gd name="T16" fmla="*/ 79 w 355"/>
                  <a:gd name="T17" fmla="*/ 0 h 228"/>
                  <a:gd name="T18" fmla="*/ 102 w 355"/>
                  <a:gd name="T19" fmla="*/ 3 h 228"/>
                  <a:gd name="T20" fmla="*/ 25 w 355"/>
                  <a:gd name="T21" fmla="*/ 123 h 228"/>
                  <a:gd name="T22" fmla="*/ 25 w 355"/>
                  <a:gd name="T23" fmla="*/ 205 h 228"/>
                  <a:gd name="T24" fmla="*/ 149 w 355"/>
                  <a:gd name="T25" fmla="*/ 205 h 228"/>
                  <a:gd name="T26" fmla="*/ 149 w 355"/>
                  <a:gd name="T27" fmla="*/ 120 h 228"/>
                  <a:gd name="T28" fmla="*/ 219 w 355"/>
                  <a:gd name="T29" fmla="*/ 120 h 228"/>
                  <a:gd name="T30" fmla="*/ 219 w 355"/>
                  <a:gd name="T31" fmla="*/ 205 h 228"/>
                  <a:gd name="T32" fmla="*/ 331 w 355"/>
                  <a:gd name="T33" fmla="*/ 205 h 228"/>
                  <a:gd name="T34" fmla="*/ 331 w 355"/>
                  <a:gd name="T35" fmla="*/ 123 h 228"/>
                  <a:gd name="T36" fmla="*/ 262 w 355"/>
                  <a:gd name="T37" fmla="*/ 3 h 228"/>
                  <a:gd name="T38" fmla="*/ 285 w 355"/>
                  <a:gd name="T39" fmla="*/ 1 h 228"/>
                  <a:gd name="T40" fmla="*/ 355 w 355"/>
                  <a:gd name="T41" fmla="*/ 122 h 228"/>
                  <a:gd name="T42" fmla="*/ 355 w 355"/>
                  <a:gd name="T43"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5" h="228">
                    <a:moveTo>
                      <a:pt x="355" y="228"/>
                    </a:moveTo>
                    <a:lnTo>
                      <a:pt x="195" y="228"/>
                    </a:lnTo>
                    <a:lnTo>
                      <a:pt x="195" y="130"/>
                    </a:lnTo>
                    <a:lnTo>
                      <a:pt x="173" y="130"/>
                    </a:lnTo>
                    <a:lnTo>
                      <a:pt x="173" y="228"/>
                    </a:lnTo>
                    <a:lnTo>
                      <a:pt x="0" y="228"/>
                    </a:lnTo>
                    <a:lnTo>
                      <a:pt x="0" y="121"/>
                    </a:lnTo>
                    <a:lnTo>
                      <a:pt x="1" y="120"/>
                    </a:lnTo>
                    <a:lnTo>
                      <a:pt x="79" y="0"/>
                    </a:lnTo>
                    <a:lnTo>
                      <a:pt x="102" y="3"/>
                    </a:lnTo>
                    <a:lnTo>
                      <a:pt x="25" y="123"/>
                    </a:lnTo>
                    <a:lnTo>
                      <a:pt x="25" y="205"/>
                    </a:lnTo>
                    <a:lnTo>
                      <a:pt x="149" y="205"/>
                    </a:lnTo>
                    <a:lnTo>
                      <a:pt x="149" y="120"/>
                    </a:lnTo>
                    <a:lnTo>
                      <a:pt x="219" y="120"/>
                    </a:lnTo>
                    <a:lnTo>
                      <a:pt x="219" y="205"/>
                    </a:lnTo>
                    <a:lnTo>
                      <a:pt x="331" y="205"/>
                    </a:lnTo>
                    <a:lnTo>
                      <a:pt x="331" y="123"/>
                    </a:lnTo>
                    <a:lnTo>
                      <a:pt x="262" y="3"/>
                    </a:lnTo>
                    <a:lnTo>
                      <a:pt x="285" y="1"/>
                    </a:lnTo>
                    <a:lnTo>
                      <a:pt x="355" y="122"/>
                    </a:lnTo>
                    <a:lnTo>
                      <a:pt x="355" y="2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13" name="Freeform 6"/>
              <p:cNvSpPr>
                <a:spLocks noEditPoints="1"/>
              </p:cNvSpPr>
              <p:nvPr/>
            </p:nvSpPr>
            <p:spPr bwMode="auto">
              <a:xfrm>
                <a:off x="496" y="2533"/>
                <a:ext cx="534" cy="201"/>
              </a:xfrm>
              <a:custGeom>
                <a:avLst/>
                <a:gdLst>
                  <a:gd name="T0" fmla="*/ 534 w 534"/>
                  <a:gd name="T1" fmla="*/ 201 h 201"/>
                  <a:gd name="T2" fmla="*/ 0 w 534"/>
                  <a:gd name="T3" fmla="*/ 201 h 201"/>
                  <a:gd name="T4" fmla="*/ 0 w 534"/>
                  <a:gd name="T5" fmla="*/ 0 h 201"/>
                  <a:gd name="T6" fmla="*/ 534 w 534"/>
                  <a:gd name="T7" fmla="*/ 0 h 201"/>
                  <a:gd name="T8" fmla="*/ 514 w 534"/>
                  <a:gd name="T9" fmla="*/ 99 h 201"/>
                  <a:gd name="T10" fmla="*/ 534 w 534"/>
                  <a:gd name="T11" fmla="*/ 201 h 201"/>
                  <a:gd name="T12" fmla="*/ 24 w 534"/>
                  <a:gd name="T13" fmla="*/ 176 h 201"/>
                  <a:gd name="T14" fmla="*/ 508 w 534"/>
                  <a:gd name="T15" fmla="*/ 176 h 201"/>
                  <a:gd name="T16" fmla="*/ 491 w 534"/>
                  <a:gd name="T17" fmla="*/ 112 h 201"/>
                  <a:gd name="T18" fmla="*/ 117 w 534"/>
                  <a:gd name="T19" fmla="*/ 112 h 201"/>
                  <a:gd name="T20" fmla="*/ 117 w 534"/>
                  <a:gd name="T21" fmla="*/ 87 h 201"/>
                  <a:gd name="T22" fmla="*/ 491 w 534"/>
                  <a:gd name="T23" fmla="*/ 87 h 201"/>
                  <a:gd name="T24" fmla="*/ 508 w 534"/>
                  <a:gd name="T25" fmla="*/ 23 h 201"/>
                  <a:gd name="T26" fmla="*/ 24 w 534"/>
                  <a:gd name="T27" fmla="*/ 23 h 201"/>
                  <a:gd name="T28" fmla="*/ 24 w 534"/>
                  <a:gd name="T29" fmla="*/ 17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4" h="201">
                    <a:moveTo>
                      <a:pt x="534" y="201"/>
                    </a:moveTo>
                    <a:lnTo>
                      <a:pt x="0" y="201"/>
                    </a:lnTo>
                    <a:lnTo>
                      <a:pt x="0" y="0"/>
                    </a:lnTo>
                    <a:lnTo>
                      <a:pt x="534" y="0"/>
                    </a:lnTo>
                    <a:lnTo>
                      <a:pt x="514" y="99"/>
                    </a:lnTo>
                    <a:lnTo>
                      <a:pt x="534" y="201"/>
                    </a:lnTo>
                    <a:close/>
                    <a:moveTo>
                      <a:pt x="24" y="176"/>
                    </a:moveTo>
                    <a:lnTo>
                      <a:pt x="508" y="176"/>
                    </a:lnTo>
                    <a:lnTo>
                      <a:pt x="491" y="112"/>
                    </a:lnTo>
                    <a:lnTo>
                      <a:pt x="117" y="112"/>
                    </a:lnTo>
                    <a:lnTo>
                      <a:pt x="117" y="87"/>
                    </a:lnTo>
                    <a:lnTo>
                      <a:pt x="491" y="87"/>
                    </a:lnTo>
                    <a:lnTo>
                      <a:pt x="508" y="23"/>
                    </a:lnTo>
                    <a:lnTo>
                      <a:pt x="24" y="23"/>
                    </a:lnTo>
                    <a:lnTo>
                      <a:pt x="24" y="1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sp>
            <p:nvSpPr>
              <p:cNvPr id="14" name="Rectangle 7"/>
              <p:cNvSpPr>
                <a:spLocks noChangeArrowheads="1"/>
              </p:cNvSpPr>
              <p:nvPr/>
            </p:nvSpPr>
            <p:spPr bwMode="auto">
              <a:xfrm>
                <a:off x="593" y="2394"/>
                <a:ext cx="326" cy="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a:cs typeface="+mn-ea"/>
                  <a:sym typeface="+mn-lt"/>
                </a:endParaRPr>
              </a:p>
            </p:txBody>
          </p:sp>
        </p:grpSp>
      </p:grpSp>
      <p:sp>
        <p:nvSpPr>
          <p:cNvPr id="15" name="矩形 14"/>
          <p:cNvSpPr/>
          <p:nvPr/>
        </p:nvSpPr>
        <p:spPr bwMode="auto">
          <a:xfrm>
            <a:off x="2734750" y="4163315"/>
            <a:ext cx="2759923" cy="461665"/>
          </a:xfrm>
          <a:prstGeom prst="rect">
            <a:avLst/>
          </a:prstGeom>
          <a:noFill/>
        </p:spPr>
        <p:txBody>
          <a:bodyPr wrap="none">
            <a:spAutoFit/>
          </a:bodyPr>
          <a:lstStyle/>
          <a:p>
            <a:r>
              <a:rPr lang="en-US" altLang="zh-CN" sz="2400" b="1" dirty="0">
                <a:solidFill>
                  <a:srgbClr val="1D4251"/>
                </a:solidFill>
                <a:cs typeface="+mn-ea"/>
                <a:sym typeface="+mn-lt"/>
              </a:rPr>
              <a:t>ADD YOUR TITLE</a:t>
            </a:r>
            <a:endParaRPr lang="zh-CN" altLang="en-US" sz="2400" b="1" dirty="0">
              <a:solidFill>
                <a:srgbClr val="1D4251"/>
              </a:solidFill>
              <a:cs typeface="+mn-ea"/>
              <a:sym typeface="+mn-lt"/>
            </a:endParaRPr>
          </a:p>
        </p:txBody>
      </p:sp>
      <p:sp>
        <p:nvSpPr>
          <p:cNvPr id="16" name="矩形 15"/>
          <p:cNvSpPr/>
          <p:nvPr/>
        </p:nvSpPr>
        <p:spPr>
          <a:xfrm>
            <a:off x="2734749" y="4852607"/>
            <a:ext cx="8724188" cy="646331"/>
          </a:xfrm>
          <a:prstGeom prst="rect">
            <a:avLst/>
          </a:prstGeom>
        </p:spPr>
        <p:txBody>
          <a:bodyPr wrap="square">
            <a:spAutoFit/>
          </a:bodyPr>
          <a:lstStyle/>
          <a:p>
            <a:pPr fontAlgn="ctr">
              <a:lnSpc>
                <a:spcPct val="150000"/>
              </a:lnSpc>
            </a:pPr>
            <a:r>
              <a:rPr lang="en-US" altLang="zh-CN" sz="1200" dirty="0">
                <a:solidFill>
                  <a:schemeClr val="tx1">
                    <a:lumMod val="75000"/>
                    <a:lumOff val="25000"/>
                  </a:schemeClr>
                </a:solidFill>
                <a:cs typeface="+mn-ea"/>
                <a:sym typeface="+mn-lt"/>
              </a:rPr>
              <a:t>click to add your text here click to add your text here click to add your text here click to add your text here</a:t>
            </a:r>
          </a:p>
          <a:p>
            <a:pPr fontAlgn="ctr">
              <a:lnSpc>
                <a:spcPct val="150000"/>
              </a:lnSpc>
            </a:pPr>
            <a:endParaRPr lang="en-US" altLang="zh-CN" sz="1200" dirty="0">
              <a:solidFill>
                <a:schemeClr val="tx1">
                  <a:lumMod val="75000"/>
                  <a:lumOff val="25000"/>
                </a:schemeClr>
              </a:solidFill>
              <a:cs typeface="+mn-ea"/>
              <a:sym typeface="+mn-lt"/>
            </a:endParaRPr>
          </a:p>
        </p:txBody>
      </p:sp>
      <p:cxnSp>
        <p:nvCxnSpPr>
          <p:cNvPr id="17" name="直接连接符 16"/>
          <p:cNvCxnSpPr/>
          <p:nvPr/>
        </p:nvCxnSpPr>
        <p:spPr>
          <a:xfrm>
            <a:off x="2875056" y="4644945"/>
            <a:ext cx="243109" cy="0"/>
          </a:xfrm>
          <a:prstGeom prst="line">
            <a:avLst/>
          </a:prstGeom>
          <a:ln w="19050">
            <a:solidFill>
              <a:srgbClr val="1D4251"/>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2734749" y="5195739"/>
            <a:ext cx="8544275" cy="646331"/>
          </a:xfrm>
          <a:prstGeom prst="rect">
            <a:avLst/>
          </a:prstGeom>
        </p:spPr>
        <p:txBody>
          <a:bodyPr wrap="square">
            <a:spAutoFit/>
          </a:bodyPr>
          <a:lstStyle/>
          <a:p>
            <a:pPr fontAlgn="ctr">
              <a:lnSpc>
                <a:spcPct val="150000"/>
              </a:lnSpc>
            </a:pPr>
            <a:r>
              <a:rPr lang="en-US" altLang="zh-CN" sz="1200" dirty="0">
                <a:solidFill>
                  <a:schemeClr val="tx1">
                    <a:lumMod val="75000"/>
                    <a:lumOff val="25000"/>
                  </a:schemeClr>
                </a:solidFill>
                <a:cs typeface="+mn-ea"/>
                <a:sym typeface="+mn-lt"/>
              </a:rPr>
              <a:t>click to add your text here click to add your text here click to add your text here click to add your text here</a:t>
            </a:r>
          </a:p>
          <a:p>
            <a:pPr fontAlgn="ctr">
              <a:lnSpc>
                <a:spcPct val="150000"/>
              </a:lnSpc>
            </a:pPr>
            <a:endParaRPr lang="en-US" altLang="zh-CN" sz="1200" dirty="0">
              <a:solidFill>
                <a:schemeClr val="tx1">
                  <a:lumMod val="75000"/>
                  <a:lumOff val="25000"/>
                </a:schemeClr>
              </a:solidFill>
              <a:cs typeface="+mn-ea"/>
              <a:sym typeface="+mn-lt"/>
            </a:endParaRPr>
          </a:p>
        </p:txBody>
      </p:sp>
      <p:cxnSp>
        <p:nvCxnSpPr>
          <p:cNvPr id="19" name="直接连接符 18"/>
          <p:cNvCxnSpPr/>
          <p:nvPr/>
        </p:nvCxnSpPr>
        <p:spPr>
          <a:xfrm>
            <a:off x="2811727" y="3580822"/>
            <a:ext cx="9144797" cy="0"/>
          </a:xfrm>
          <a:prstGeom prst="line">
            <a:avLst/>
          </a:prstGeom>
          <a:ln>
            <a:solidFill>
              <a:srgbClr val="1D425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926614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1+#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1+#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1+#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1+#ppt_w/2"/>
                                          </p:val>
                                        </p:tav>
                                        <p:tav tm="100000">
                                          <p:val>
                                            <p:strVal val="#ppt_x"/>
                                          </p:val>
                                        </p:tav>
                                      </p:tavLst>
                                    </p:anim>
                                    <p:anim calcmode="lin" valueType="num">
                                      <p:cBhvr additive="base">
                                        <p:cTn id="3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1+#ppt_w/2"/>
                                          </p:val>
                                        </p:tav>
                                        <p:tav tm="100000">
                                          <p:val>
                                            <p:strVal val="#ppt_x"/>
                                          </p:val>
                                        </p:tav>
                                      </p:tavLst>
                                    </p:anim>
                                    <p:anim calcmode="lin" valueType="num">
                                      <p:cBhvr additive="base">
                                        <p:cTn id="36" dur="500" fill="hold"/>
                                        <p:tgtEl>
                                          <p:spTgt spid="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1+#ppt_w/2"/>
                                          </p:val>
                                        </p:tav>
                                        <p:tav tm="100000">
                                          <p:val>
                                            <p:strVal val="#ppt_x"/>
                                          </p:val>
                                        </p:tav>
                                      </p:tavLst>
                                    </p:anim>
                                    <p:anim calcmode="lin" valueType="num">
                                      <p:cBhvr additive="base">
                                        <p:cTn id="40" dur="500" fill="hold"/>
                                        <p:tgtEl>
                                          <p:spTgt spid="15"/>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1+#ppt_w/2"/>
                                          </p:val>
                                        </p:tav>
                                        <p:tav tm="100000">
                                          <p:val>
                                            <p:strVal val="#ppt_x"/>
                                          </p:val>
                                        </p:tav>
                                      </p:tavLst>
                                    </p:anim>
                                    <p:anim calcmode="lin" valueType="num">
                                      <p:cBhvr additive="base">
                                        <p:cTn id="44" dur="500" fill="hold"/>
                                        <p:tgtEl>
                                          <p:spTgt spid="16"/>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1+#ppt_w/2"/>
                                          </p:val>
                                        </p:tav>
                                        <p:tav tm="100000">
                                          <p:val>
                                            <p:strVal val="#ppt_x"/>
                                          </p:val>
                                        </p:tav>
                                      </p:tavLst>
                                    </p:anim>
                                    <p:anim calcmode="lin" valueType="num">
                                      <p:cBhvr additive="base">
                                        <p:cTn id="48" dur="500" fill="hold"/>
                                        <p:tgtEl>
                                          <p:spTgt spid="17"/>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1+#ppt_w/2"/>
                                          </p:val>
                                        </p:tav>
                                        <p:tav tm="100000">
                                          <p:val>
                                            <p:strVal val="#ppt_x"/>
                                          </p:val>
                                        </p:tav>
                                      </p:tavLst>
                                    </p:anim>
                                    <p:anim calcmode="lin" valueType="num">
                                      <p:cBhvr additive="base">
                                        <p:cTn id="52"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15" grpId="0"/>
      <p:bldP spid="16"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63638" y="1920875"/>
            <a:ext cx="3116262" cy="1901825"/>
          </a:xfrm>
          <a:prstGeom prst="rect">
            <a:avLst/>
          </a:prstGeom>
          <a:blipFill dpi="0" rotWithShape="1">
            <a:blip r:embed="rId3">
              <a:extLst>
                <a:ext uri="{BEBA8EAE-BF5A-486C-A8C5-ECC9F3942E4B}">
                  <a14:imgProps xmlns:a14="http://schemas.microsoft.com/office/drawing/2010/main">
                    <a14:imgLayer r:embed="rId4">
                      <a14:imgEffect>
                        <a14:artisticBlur/>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75000"/>
                  <a:lumOff val="25000"/>
                </a:schemeClr>
              </a:solidFill>
              <a:cs typeface="+mn-ea"/>
              <a:sym typeface="+mn-lt"/>
            </a:endParaRPr>
          </a:p>
        </p:txBody>
      </p:sp>
      <p:sp>
        <p:nvSpPr>
          <p:cNvPr id="3" name="矩形 2"/>
          <p:cNvSpPr/>
          <p:nvPr/>
        </p:nvSpPr>
        <p:spPr>
          <a:xfrm>
            <a:off x="1163638" y="4041775"/>
            <a:ext cx="3116262" cy="1901825"/>
          </a:xfrm>
          <a:prstGeom prst="rect">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p:cNvSpPr/>
          <p:nvPr/>
        </p:nvSpPr>
        <p:spPr>
          <a:xfrm>
            <a:off x="4537869" y="1920875"/>
            <a:ext cx="3116262" cy="1901825"/>
          </a:xfrm>
          <a:prstGeom prst="rect">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4537869" y="4041775"/>
            <a:ext cx="3116262" cy="1901825"/>
          </a:xfrm>
          <a:prstGeom prst="rect">
            <a:avLst/>
          </a:prstGeom>
          <a:blipFill dpi="0" rotWithShape="1">
            <a:blip r:embed="rId5">
              <a:extLst>
                <a:ext uri="{BEBA8EAE-BF5A-486C-A8C5-ECC9F3942E4B}">
                  <a14:imgProps xmlns:a14="http://schemas.microsoft.com/office/drawing/2010/main">
                    <a14:imgLayer r:embed="rId6">
                      <a14:imgEffect>
                        <a14:artisticBlur/>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75000"/>
                  <a:lumOff val="25000"/>
                </a:schemeClr>
              </a:solidFill>
              <a:cs typeface="+mn-ea"/>
              <a:sym typeface="+mn-lt"/>
            </a:endParaRPr>
          </a:p>
        </p:txBody>
      </p:sp>
      <p:sp>
        <p:nvSpPr>
          <p:cNvPr id="6" name="矩形 5"/>
          <p:cNvSpPr/>
          <p:nvPr/>
        </p:nvSpPr>
        <p:spPr>
          <a:xfrm>
            <a:off x="7912100" y="1920875"/>
            <a:ext cx="3116262" cy="1901825"/>
          </a:xfrm>
          <a:prstGeom prst="rect">
            <a:avLst/>
          </a:prstGeom>
          <a:blipFill dpi="0" rotWithShape="1">
            <a:blip r:embed="rId7">
              <a:extLst>
                <a:ext uri="{BEBA8EAE-BF5A-486C-A8C5-ECC9F3942E4B}">
                  <a14:imgProps xmlns:a14="http://schemas.microsoft.com/office/drawing/2010/main">
                    <a14:imgLayer r:embed="rId8">
                      <a14:imgEffect>
                        <a14:artisticBlur/>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75000"/>
                  <a:lumOff val="25000"/>
                </a:schemeClr>
              </a:solidFill>
              <a:cs typeface="+mn-ea"/>
              <a:sym typeface="+mn-lt"/>
            </a:endParaRPr>
          </a:p>
        </p:txBody>
      </p:sp>
      <p:sp>
        <p:nvSpPr>
          <p:cNvPr id="7" name="矩形 6"/>
          <p:cNvSpPr/>
          <p:nvPr/>
        </p:nvSpPr>
        <p:spPr>
          <a:xfrm>
            <a:off x="7912100" y="4041775"/>
            <a:ext cx="3116262" cy="1901825"/>
          </a:xfrm>
          <a:prstGeom prst="rect">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p:cNvSpPr/>
          <p:nvPr/>
        </p:nvSpPr>
        <p:spPr>
          <a:xfrm>
            <a:off x="4749855" y="2179729"/>
            <a:ext cx="2692291" cy="1200329"/>
          </a:xfrm>
          <a:prstGeom prst="rect">
            <a:avLst/>
          </a:prstGeom>
        </p:spPr>
        <p:txBody>
          <a:bodyPr wrap="square">
            <a:spAutoFit/>
          </a:bodyPr>
          <a:lstStyle/>
          <a:p>
            <a:pPr fontAlgn="ctr">
              <a:lnSpc>
                <a:spcPct val="150000"/>
              </a:lnSpc>
            </a:pPr>
            <a:r>
              <a:rPr lang="en-US" altLang="zh-CN" sz="1200" dirty="0">
                <a:solidFill>
                  <a:schemeClr val="bg1"/>
                </a:solidFill>
                <a:cs typeface="+mn-ea"/>
                <a:sym typeface="+mn-lt"/>
              </a:rPr>
              <a:t>click to add your text here click to add your text here click to add your text here click to add your text here</a:t>
            </a:r>
          </a:p>
          <a:p>
            <a:pPr fontAlgn="ctr">
              <a:lnSpc>
                <a:spcPct val="150000"/>
              </a:lnSpc>
            </a:pPr>
            <a:endParaRPr lang="en-US" altLang="zh-CN" sz="1200" dirty="0">
              <a:solidFill>
                <a:schemeClr val="bg1"/>
              </a:solidFill>
              <a:cs typeface="+mn-ea"/>
              <a:sym typeface="+mn-lt"/>
            </a:endParaRPr>
          </a:p>
        </p:txBody>
      </p:sp>
      <p:sp>
        <p:nvSpPr>
          <p:cNvPr id="9" name="任意多边形: 形状 10"/>
          <p:cNvSpPr/>
          <p:nvPr/>
        </p:nvSpPr>
        <p:spPr>
          <a:xfrm>
            <a:off x="5918750" y="3285412"/>
            <a:ext cx="354501" cy="325962"/>
          </a:xfrm>
          <a:custGeom>
            <a:avLst/>
            <a:gdLst>
              <a:gd name="connsiteX0" fmla="*/ 190208 w 354501"/>
              <a:gd name="connsiteY0" fmla="*/ 0 h 325962"/>
              <a:gd name="connsiteX1" fmla="*/ 185831 w 354501"/>
              <a:gd name="connsiteY1" fmla="*/ 286410 h 325962"/>
              <a:gd name="connsiteX2" fmla="*/ 325799 w 354501"/>
              <a:gd name="connsiteY2" fmla="*/ 146441 h 325962"/>
              <a:gd name="connsiteX3" fmla="*/ 340370 w 354501"/>
              <a:gd name="connsiteY3" fmla="*/ 131871 h 325962"/>
              <a:gd name="connsiteX4" fmla="*/ 354501 w 354501"/>
              <a:gd name="connsiteY4" fmla="*/ 146002 h 325962"/>
              <a:gd name="connsiteX5" fmla="*/ 174542 w 354501"/>
              <a:gd name="connsiteY5" fmla="*/ 325962 h 325962"/>
              <a:gd name="connsiteX6" fmla="*/ 0 w 354501"/>
              <a:gd name="connsiteY6" fmla="*/ 151420 h 325962"/>
              <a:gd name="connsiteX7" fmla="*/ 14570 w 354501"/>
              <a:gd name="connsiteY7" fmla="*/ 136850 h 325962"/>
              <a:gd name="connsiteX8" fmla="*/ 28702 w 354501"/>
              <a:gd name="connsiteY8" fmla="*/ 150982 h 325962"/>
              <a:gd name="connsiteX9" fmla="*/ 165358 w 354501"/>
              <a:gd name="connsiteY9" fmla="*/ 287638 h 325962"/>
              <a:gd name="connsiteX10" fmla="*/ 169750 w 354501"/>
              <a:gd name="connsiteY10" fmla="*/ 312 h 32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501" h="325962">
                <a:moveTo>
                  <a:pt x="190208" y="0"/>
                </a:moveTo>
                <a:lnTo>
                  <a:pt x="185831" y="286410"/>
                </a:lnTo>
                <a:lnTo>
                  <a:pt x="325799" y="146441"/>
                </a:lnTo>
                <a:lnTo>
                  <a:pt x="340370" y="131871"/>
                </a:lnTo>
                <a:lnTo>
                  <a:pt x="354501" y="146002"/>
                </a:lnTo>
                <a:lnTo>
                  <a:pt x="174542" y="325962"/>
                </a:lnTo>
                <a:lnTo>
                  <a:pt x="0" y="151420"/>
                </a:lnTo>
                <a:lnTo>
                  <a:pt x="14570" y="136850"/>
                </a:lnTo>
                <a:lnTo>
                  <a:pt x="28702" y="150982"/>
                </a:lnTo>
                <a:lnTo>
                  <a:pt x="165358" y="287638"/>
                </a:lnTo>
                <a:lnTo>
                  <a:pt x="169750" y="3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351">
              <a:solidFill>
                <a:schemeClr val="tx1"/>
              </a:solidFill>
              <a:cs typeface="+mn-ea"/>
              <a:sym typeface="+mn-lt"/>
            </a:endParaRPr>
          </a:p>
        </p:txBody>
      </p:sp>
      <p:sp>
        <p:nvSpPr>
          <p:cNvPr id="10" name="矩形 9"/>
          <p:cNvSpPr/>
          <p:nvPr/>
        </p:nvSpPr>
        <p:spPr>
          <a:xfrm>
            <a:off x="1375624" y="4756282"/>
            <a:ext cx="2692291" cy="923330"/>
          </a:xfrm>
          <a:prstGeom prst="rect">
            <a:avLst/>
          </a:prstGeom>
        </p:spPr>
        <p:txBody>
          <a:bodyPr wrap="square">
            <a:spAutoFit/>
          </a:bodyPr>
          <a:lstStyle/>
          <a:p>
            <a:pPr fontAlgn="ctr">
              <a:lnSpc>
                <a:spcPct val="150000"/>
              </a:lnSpc>
            </a:pPr>
            <a:r>
              <a:rPr lang="en-US" altLang="zh-CN" sz="1200" dirty="0">
                <a:solidFill>
                  <a:schemeClr val="bg1"/>
                </a:solidFill>
                <a:cs typeface="+mn-ea"/>
                <a:sym typeface="+mn-lt"/>
              </a:rPr>
              <a:t>click to add your text here click to add your text here click to add your text here click to add your text here</a:t>
            </a:r>
          </a:p>
        </p:txBody>
      </p:sp>
      <p:sp>
        <p:nvSpPr>
          <p:cNvPr id="11" name="任意多边形: 形状 12"/>
          <p:cNvSpPr/>
          <p:nvPr/>
        </p:nvSpPr>
        <p:spPr>
          <a:xfrm rot="10800000">
            <a:off x="2544519" y="4320783"/>
            <a:ext cx="354501" cy="325962"/>
          </a:xfrm>
          <a:custGeom>
            <a:avLst/>
            <a:gdLst>
              <a:gd name="connsiteX0" fmla="*/ 190208 w 354501"/>
              <a:gd name="connsiteY0" fmla="*/ 0 h 325962"/>
              <a:gd name="connsiteX1" fmla="*/ 185831 w 354501"/>
              <a:gd name="connsiteY1" fmla="*/ 286410 h 325962"/>
              <a:gd name="connsiteX2" fmla="*/ 325799 w 354501"/>
              <a:gd name="connsiteY2" fmla="*/ 146441 h 325962"/>
              <a:gd name="connsiteX3" fmla="*/ 340370 w 354501"/>
              <a:gd name="connsiteY3" fmla="*/ 131871 h 325962"/>
              <a:gd name="connsiteX4" fmla="*/ 354501 w 354501"/>
              <a:gd name="connsiteY4" fmla="*/ 146002 h 325962"/>
              <a:gd name="connsiteX5" fmla="*/ 174542 w 354501"/>
              <a:gd name="connsiteY5" fmla="*/ 325962 h 325962"/>
              <a:gd name="connsiteX6" fmla="*/ 0 w 354501"/>
              <a:gd name="connsiteY6" fmla="*/ 151420 h 325962"/>
              <a:gd name="connsiteX7" fmla="*/ 14570 w 354501"/>
              <a:gd name="connsiteY7" fmla="*/ 136850 h 325962"/>
              <a:gd name="connsiteX8" fmla="*/ 28702 w 354501"/>
              <a:gd name="connsiteY8" fmla="*/ 150982 h 325962"/>
              <a:gd name="connsiteX9" fmla="*/ 165358 w 354501"/>
              <a:gd name="connsiteY9" fmla="*/ 287638 h 325962"/>
              <a:gd name="connsiteX10" fmla="*/ 169750 w 354501"/>
              <a:gd name="connsiteY10" fmla="*/ 312 h 32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501" h="325962">
                <a:moveTo>
                  <a:pt x="190208" y="0"/>
                </a:moveTo>
                <a:lnTo>
                  <a:pt x="185831" y="286410"/>
                </a:lnTo>
                <a:lnTo>
                  <a:pt x="325799" y="146441"/>
                </a:lnTo>
                <a:lnTo>
                  <a:pt x="340370" y="131871"/>
                </a:lnTo>
                <a:lnTo>
                  <a:pt x="354501" y="146002"/>
                </a:lnTo>
                <a:lnTo>
                  <a:pt x="174542" y="325962"/>
                </a:lnTo>
                <a:lnTo>
                  <a:pt x="0" y="151420"/>
                </a:lnTo>
                <a:lnTo>
                  <a:pt x="14570" y="136850"/>
                </a:lnTo>
                <a:lnTo>
                  <a:pt x="28702" y="150982"/>
                </a:lnTo>
                <a:lnTo>
                  <a:pt x="165358" y="287638"/>
                </a:lnTo>
                <a:lnTo>
                  <a:pt x="169750" y="3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351">
              <a:solidFill>
                <a:schemeClr val="tx1"/>
              </a:solidFill>
              <a:cs typeface="+mn-ea"/>
              <a:sym typeface="+mn-lt"/>
            </a:endParaRPr>
          </a:p>
        </p:txBody>
      </p:sp>
      <p:sp>
        <p:nvSpPr>
          <p:cNvPr id="12" name="矩形 11"/>
          <p:cNvSpPr/>
          <p:nvPr/>
        </p:nvSpPr>
        <p:spPr>
          <a:xfrm>
            <a:off x="8124086" y="4756282"/>
            <a:ext cx="2692291" cy="923330"/>
          </a:xfrm>
          <a:prstGeom prst="rect">
            <a:avLst/>
          </a:prstGeom>
        </p:spPr>
        <p:txBody>
          <a:bodyPr wrap="square">
            <a:spAutoFit/>
          </a:bodyPr>
          <a:lstStyle/>
          <a:p>
            <a:pPr fontAlgn="ctr">
              <a:lnSpc>
                <a:spcPct val="150000"/>
              </a:lnSpc>
            </a:pPr>
            <a:r>
              <a:rPr lang="en-US" altLang="zh-CN" sz="1200" dirty="0">
                <a:solidFill>
                  <a:schemeClr val="bg1"/>
                </a:solidFill>
                <a:cs typeface="+mn-ea"/>
                <a:sym typeface="+mn-lt"/>
              </a:rPr>
              <a:t>click to add your text here click to add your text here click to add your text here click to add your text here</a:t>
            </a:r>
          </a:p>
        </p:txBody>
      </p:sp>
      <p:sp>
        <p:nvSpPr>
          <p:cNvPr id="13" name="任意多边形: 形状 14"/>
          <p:cNvSpPr/>
          <p:nvPr/>
        </p:nvSpPr>
        <p:spPr>
          <a:xfrm rot="10800000">
            <a:off x="9292981" y="4320783"/>
            <a:ext cx="354501" cy="325962"/>
          </a:xfrm>
          <a:custGeom>
            <a:avLst/>
            <a:gdLst>
              <a:gd name="connsiteX0" fmla="*/ 190208 w 354501"/>
              <a:gd name="connsiteY0" fmla="*/ 0 h 325962"/>
              <a:gd name="connsiteX1" fmla="*/ 185831 w 354501"/>
              <a:gd name="connsiteY1" fmla="*/ 286410 h 325962"/>
              <a:gd name="connsiteX2" fmla="*/ 325799 w 354501"/>
              <a:gd name="connsiteY2" fmla="*/ 146441 h 325962"/>
              <a:gd name="connsiteX3" fmla="*/ 340370 w 354501"/>
              <a:gd name="connsiteY3" fmla="*/ 131871 h 325962"/>
              <a:gd name="connsiteX4" fmla="*/ 354501 w 354501"/>
              <a:gd name="connsiteY4" fmla="*/ 146002 h 325962"/>
              <a:gd name="connsiteX5" fmla="*/ 174542 w 354501"/>
              <a:gd name="connsiteY5" fmla="*/ 325962 h 325962"/>
              <a:gd name="connsiteX6" fmla="*/ 0 w 354501"/>
              <a:gd name="connsiteY6" fmla="*/ 151420 h 325962"/>
              <a:gd name="connsiteX7" fmla="*/ 14570 w 354501"/>
              <a:gd name="connsiteY7" fmla="*/ 136850 h 325962"/>
              <a:gd name="connsiteX8" fmla="*/ 28702 w 354501"/>
              <a:gd name="connsiteY8" fmla="*/ 150982 h 325962"/>
              <a:gd name="connsiteX9" fmla="*/ 165358 w 354501"/>
              <a:gd name="connsiteY9" fmla="*/ 287638 h 325962"/>
              <a:gd name="connsiteX10" fmla="*/ 169750 w 354501"/>
              <a:gd name="connsiteY10" fmla="*/ 312 h 32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501" h="325962">
                <a:moveTo>
                  <a:pt x="190208" y="0"/>
                </a:moveTo>
                <a:lnTo>
                  <a:pt x="185831" y="286410"/>
                </a:lnTo>
                <a:lnTo>
                  <a:pt x="325799" y="146441"/>
                </a:lnTo>
                <a:lnTo>
                  <a:pt x="340370" y="131871"/>
                </a:lnTo>
                <a:lnTo>
                  <a:pt x="354501" y="146002"/>
                </a:lnTo>
                <a:lnTo>
                  <a:pt x="174542" y="325962"/>
                </a:lnTo>
                <a:lnTo>
                  <a:pt x="0" y="151420"/>
                </a:lnTo>
                <a:lnTo>
                  <a:pt x="14570" y="136850"/>
                </a:lnTo>
                <a:lnTo>
                  <a:pt x="28702" y="150982"/>
                </a:lnTo>
                <a:lnTo>
                  <a:pt x="165358" y="287638"/>
                </a:lnTo>
                <a:lnTo>
                  <a:pt x="169750" y="3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351">
              <a:solidFill>
                <a:schemeClr val="tx1"/>
              </a:solidFill>
              <a:cs typeface="+mn-ea"/>
              <a:sym typeface="+mn-lt"/>
            </a:endParaRPr>
          </a:p>
        </p:txBody>
      </p:sp>
    </p:spTree>
    <p:extLst>
      <p:ext uri="{BB962C8B-B14F-4D97-AF65-F5344CB8AC3E}">
        <p14:creationId xmlns:p14="http://schemas.microsoft.com/office/powerpoint/2010/main" val="347861981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ppt_x"/>
                                          </p:val>
                                        </p:tav>
                                        <p:tav tm="100000">
                                          <p:val>
                                            <p:strVal val="#ppt_x"/>
                                          </p:val>
                                        </p:tav>
                                      </p:tavLst>
                                    </p:anim>
                                    <p:anim calcmode="lin" valueType="num">
                                      <p:cBhvr additive="base">
                                        <p:cTn id="12" dur="10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4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1+#ppt_h/2"/>
                                          </p:val>
                                        </p:tav>
                                        <p:tav tm="100000">
                                          <p:val>
                                            <p:strVal val="#ppt_y"/>
                                          </p:val>
                                        </p:tav>
                                      </p:tavLst>
                                    </p:anim>
                                  </p:childTnLst>
                                </p:cTn>
                              </p:par>
                            </p:childTnLst>
                          </p:cTn>
                        </p:par>
                        <p:par>
                          <p:cTn id="17" fill="hold">
                            <p:stCondLst>
                              <p:cond delay="1400"/>
                            </p:stCondLst>
                            <p:childTnLst>
                              <p:par>
                                <p:cTn id="18" presetID="2" presetClass="entr" presetSubtype="4" decel="10000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1000" fill="hold"/>
                                        <p:tgtEl>
                                          <p:spTgt spid="7"/>
                                        </p:tgtEl>
                                        <p:attrNameLst>
                                          <p:attrName>ppt_x</p:attrName>
                                        </p:attrNameLst>
                                      </p:cBhvr>
                                      <p:tavLst>
                                        <p:tav tm="0">
                                          <p:val>
                                            <p:strVal val="#ppt_x"/>
                                          </p:val>
                                        </p:tav>
                                        <p:tav tm="100000">
                                          <p:val>
                                            <p:strVal val="#ppt_x"/>
                                          </p:val>
                                        </p:tav>
                                      </p:tavLst>
                                    </p:anim>
                                    <p:anim calcmode="lin" valueType="num">
                                      <p:cBhvr additive="base">
                                        <p:cTn id="21" dur="1000" fill="hold"/>
                                        <p:tgtEl>
                                          <p:spTgt spid="7"/>
                                        </p:tgtEl>
                                        <p:attrNameLst>
                                          <p:attrName>ppt_y</p:attrName>
                                        </p:attrNameLst>
                                      </p:cBhvr>
                                      <p:tavLst>
                                        <p:tav tm="0">
                                          <p:val>
                                            <p:strVal val="1+#ppt_h/2"/>
                                          </p:val>
                                        </p:tav>
                                        <p:tav tm="100000">
                                          <p:val>
                                            <p:strVal val="#ppt_y"/>
                                          </p:val>
                                        </p:tav>
                                      </p:tavLst>
                                    </p:anim>
                                  </p:childTnLst>
                                </p:cTn>
                              </p:par>
                              <p:par>
                                <p:cTn id="22" presetID="2" presetClass="entr" presetSubtype="4" decel="100000" fill="hold" grpId="0" nodeType="withEffect">
                                  <p:stCondLst>
                                    <p:cond delay="20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1000" fill="hold"/>
                                        <p:tgtEl>
                                          <p:spTgt spid="5"/>
                                        </p:tgtEl>
                                        <p:attrNameLst>
                                          <p:attrName>ppt_x</p:attrName>
                                        </p:attrNameLst>
                                      </p:cBhvr>
                                      <p:tavLst>
                                        <p:tav tm="0">
                                          <p:val>
                                            <p:strVal val="#ppt_x"/>
                                          </p:val>
                                        </p:tav>
                                        <p:tav tm="100000">
                                          <p:val>
                                            <p:strVal val="#ppt_x"/>
                                          </p:val>
                                        </p:tav>
                                      </p:tavLst>
                                    </p:anim>
                                    <p:anim calcmode="lin" valueType="num">
                                      <p:cBhvr additive="base">
                                        <p:cTn id="25" dur="1000" fill="hold"/>
                                        <p:tgtEl>
                                          <p:spTgt spid="5"/>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40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1000" fill="hold"/>
                                        <p:tgtEl>
                                          <p:spTgt spid="3"/>
                                        </p:tgtEl>
                                        <p:attrNameLst>
                                          <p:attrName>ppt_x</p:attrName>
                                        </p:attrNameLst>
                                      </p:cBhvr>
                                      <p:tavLst>
                                        <p:tav tm="0">
                                          <p:val>
                                            <p:strVal val="#ppt_x"/>
                                          </p:val>
                                        </p:tav>
                                        <p:tav tm="100000">
                                          <p:val>
                                            <p:strVal val="#ppt_x"/>
                                          </p:val>
                                        </p:tav>
                                      </p:tavLst>
                                    </p:anim>
                                    <p:anim calcmode="lin" valueType="num">
                                      <p:cBhvr additive="base">
                                        <p:cTn id="29" dur="1000" fill="hold"/>
                                        <p:tgtEl>
                                          <p:spTgt spid="3"/>
                                        </p:tgtEl>
                                        <p:attrNameLst>
                                          <p:attrName>ppt_y</p:attrName>
                                        </p:attrNameLst>
                                      </p:cBhvr>
                                      <p:tavLst>
                                        <p:tav tm="0">
                                          <p:val>
                                            <p:strVal val="1+#ppt_h/2"/>
                                          </p:val>
                                        </p:tav>
                                        <p:tav tm="100000">
                                          <p:val>
                                            <p:strVal val="#ppt_y"/>
                                          </p:val>
                                        </p:tav>
                                      </p:tavLst>
                                    </p:anim>
                                  </p:childTnLst>
                                </p:cTn>
                              </p:par>
                            </p:childTnLst>
                          </p:cTn>
                        </p:par>
                        <p:par>
                          <p:cTn id="30" fill="hold">
                            <p:stCondLst>
                              <p:cond delay="2800"/>
                            </p:stCondLst>
                            <p:childTnLst>
                              <p:par>
                                <p:cTn id="31" presetID="2" presetClass="entr" presetSubtype="4"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par>
                          <p:cTn id="35" fill="hold">
                            <p:stCondLst>
                              <p:cond delay="3300"/>
                            </p:stCondLst>
                            <p:childTnLst>
                              <p:par>
                                <p:cTn id="36" presetID="53" presetClass="entr" presetSubtype="16" fill="hold" grpId="0" nodeType="afterEffect">
                                  <p:stCondLst>
                                    <p:cond delay="0"/>
                                  </p:stCondLst>
                                  <p:iterate type="lt">
                                    <p:tmPct val="10000"/>
                                  </p:iterate>
                                  <p:childTnLst>
                                    <p:set>
                                      <p:cBhvr>
                                        <p:cTn id="37" dur="1" fill="hold">
                                          <p:stCondLst>
                                            <p:cond delay="0"/>
                                          </p:stCondLst>
                                        </p:cTn>
                                        <p:tgtEl>
                                          <p:spTgt spid="10"/>
                                        </p:tgtEl>
                                        <p:attrNameLst>
                                          <p:attrName>style.visibility</p:attrName>
                                        </p:attrNameLst>
                                      </p:cBhvr>
                                      <p:to>
                                        <p:strVal val="visible"/>
                                      </p:to>
                                    </p:set>
                                    <p:anim calcmode="lin" valueType="num">
                                      <p:cBhvr>
                                        <p:cTn id="38" dur="250" fill="hold"/>
                                        <p:tgtEl>
                                          <p:spTgt spid="10"/>
                                        </p:tgtEl>
                                        <p:attrNameLst>
                                          <p:attrName>ppt_w</p:attrName>
                                        </p:attrNameLst>
                                      </p:cBhvr>
                                      <p:tavLst>
                                        <p:tav tm="0">
                                          <p:val>
                                            <p:fltVal val="0"/>
                                          </p:val>
                                        </p:tav>
                                        <p:tav tm="100000">
                                          <p:val>
                                            <p:strVal val="#ppt_w"/>
                                          </p:val>
                                        </p:tav>
                                      </p:tavLst>
                                    </p:anim>
                                    <p:anim calcmode="lin" valueType="num">
                                      <p:cBhvr>
                                        <p:cTn id="39" dur="250" fill="hold"/>
                                        <p:tgtEl>
                                          <p:spTgt spid="10"/>
                                        </p:tgtEl>
                                        <p:attrNameLst>
                                          <p:attrName>ppt_h</p:attrName>
                                        </p:attrNameLst>
                                      </p:cBhvr>
                                      <p:tavLst>
                                        <p:tav tm="0">
                                          <p:val>
                                            <p:fltVal val="0"/>
                                          </p:val>
                                        </p:tav>
                                        <p:tav tm="100000">
                                          <p:val>
                                            <p:strVal val="#ppt_h"/>
                                          </p:val>
                                        </p:tav>
                                      </p:tavLst>
                                    </p:anim>
                                    <p:animEffect transition="in" filter="fade">
                                      <p:cBhvr>
                                        <p:cTn id="40" dur="250"/>
                                        <p:tgtEl>
                                          <p:spTgt spid="10"/>
                                        </p:tgtEl>
                                      </p:cBhvr>
                                    </p:animEffect>
                                  </p:childTnLst>
                                </p:cTn>
                              </p:par>
                            </p:childTnLst>
                          </p:cTn>
                        </p:par>
                        <p:par>
                          <p:cTn id="41" fill="hold">
                            <p:stCondLst>
                              <p:cond delay="5725"/>
                            </p:stCondLst>
                            <p:childTnLst>
                              <p:par>
                                <p:cTn id="42" presetID="2" presetClass="entr" presetSubtype="1"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 calcmode="lin" valueType="num">
                                      <p:cBhvr additive="base">
                                        <p:cTn id="44" dur="500" fill="hold"/>
                                        <p:tgtEl>
                                          <p:spTgt spid="9"/>
                                        </p:tgtEl>
                                        <p:attrNameLst>
                                          <p:attrName>ppt_x</p:attrName>
                                        </p:attrNameLst>
                                      </p:cBhvr>
                                      <p:tavLst>
                                        <p:tav tm="0">
                                          <p:val>
                                            <p:strVal val="#ppt_x"/>
                                          </p:val>
                                        </p:tav>
                                        <p:tav tm="100000">
                                          <p:val>
                                            <p:strVal val="#ppt_x"/>
                                          </p:val>
                                        </p:tav>
                                      </p:tavLst>
                                    </p:anim>
                                    <p:anim calcmode="lin" valueType="num">
                                      <p:cBhvr additive="base">
                                        <p:cTn id="45" dur="500" fill="hold"/>
                                        <p:tgtEl>
                                          <p:spTgt spid="9"/>
                                        </p:tgtEl>
                                        <p:attrNameLst>
                                          <p:attrName>ppt_y</p:attrName>
                                        </p:attrNameLst>
                                      </p:cBhvr>
                                      <p:tavLst>
                                        <p:tav tm="0">
                                          <p:val>
                                            <p:strVal val="0-#ppt_h/2"/>
                                          </p:val>
                                        </p:tav>
                                        <p:tav tm="100000">
                                          <p:val>
                                            <p:strVal val="#ppt_y"/>
                                          </p:val>
                                        </p:tav>
                                      </p:tavLst>
                                    </p:anim>
                                  </p:childTnLst>
                                </p:cTn>
                              </p:par>
                            </p:childTnLst>
                          </p:cTn>
                        </p:par>
                        <p:par>
                          <p:cTn id="46" fill="hold">
                            <p:stCondLst>
                              <p:cond delay="6225"/>
                            </p:stCondLst>
                            <p:childTnLst>
                              <p:par>
                                <p:cTn id="47" presetID="53" presetClass="entr" presetSubtype="16" fill="hold" grpId="0" nodeType="afterEffect">
                                  <p:stCondLst>
                                    <p:cond delay="0"/>
                                  </p:stCondLst>
                                  <p:iterate type="lt">
                                    <p:tmPct val="10000"/>
                                  </p:iterate>
                                  <p:childTnLst>
                                    <p:set>
                                      <p:cBhvr>
                                        <p:cTn id="48" dur="1" fill="hold">
                                          <p:stCondLst>
                                            <p:cond delay="0"/>
                                          </p:stCondLst>
                                        </p:cTn>
                                        <p:tgtEl>
                                          <p:spTgt spid="8"/>
                                        </p:tgtEl>
                                        <p:attrNameLst>
                                          <p:attrName>style.visibility</p:attrName>
                                        </p:attrNameLst>
                                      </p:cBhvr>
                                      <p:to>
                                        <p:strVal val="visible"/>
                                      </p:to>
                                    </p:set>
                                    <p:anim calcmode="lin" valueType="num">
                                      <p:cBhvr>
                                        <p:cTn id="49" dur="250" fill="hold"/>
                                        <p:tgtEl>
                                          <p:spTgt spid="8"/>
                                        </p:tgtEl>
                                        <p:attrNameLst>
                                          <p:attrName>ppt_w</p:attrName>
                                        </p:attrNameLst>
                                      </p:cBhvr>
                                      <p:tavLst>
                                        <p:tav tm="0">
                                          <p:val>
                                            <p:fltVal val="0"/>
                                          </p:val>
                                        </p:tav>
                                        <p:tav tm="100000">
                                          <p:val>
                                            <p:strVal val="#ppt_w"/>
                                          </p:val>
                                        </p:tav>
                                      </p:tavLst>
                                    </p:anim>
                                    <p:anim calcmode="lin" valueType="num">
                                      <p:cBhvr>
                                        <p:cTn id="50" dur="250" fill="hold"/>
                                        <p:tgtEl>
                                          <p:spTgt spid="8"/>
                                        </p:tgtEl>
                                        <p:attrNameLst>
                                          <p:attrName>ppt_h</p:attrName>
                                        </p:attrNameLst>
                                      </p:cBhvr>
                                      <p:tavLst>
                                        <p:tav tm="0">
                                          <p:val>
                                            <p:fltVal val="0"/>
                                          </p:val>
                                        </p:tav>
                                        <p:tav tm="100000">
                                          <p:val>
                                            <p:strVal val="#ppt_h"/>
                                          </p:val>
                                        </p:tav>
                                      </p:tavLst>
                                    </p:anim>
                                    <p:animEffect transition="in" filter="fade">
                                      <p:cBhvr>
                                        <p:cTn id="51" dur="250"/>
                                        <p:tgtEl>
                                          <p:spTgt spid="8"/>
                                        </p:tgtEl>
                                      </p:cBhvr>
                                    </p:animEffect>
                                  </p:childTnLst>
                                </p:cTn>
                              </p:par>
                            </p:childTnLst>
                          </p:cTn>
                        </p:par>
                        <p:par>
                          <p:cTn id="52" fill="hold">
                            <p:stCondLst>
                              <p:cond delay="8650"/>
                            </p:stCondLst>
                            <p:childTnLst>
                              <p:par>
                                <p:cTn id="53" presetID="2" presetClass="entr" presetSubtype="4"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additive="base">
                                        <p:cTn id="55" dur="500" fill="hold"/>
                                        <p:tgtEl>
                                          <p:spTgt spid="13"/>
                                        </p:tgtEl>
                                        <p:attrNameLst>
                                          <p:attrName>ppt_x</p:attrName>
                                        </p:attrNameLst>
                                      </p:cBhvr>
                                      <p:tavLst>
                                        <p:tav tm="0">
                                          <p:val>
                                            <p:strVal val="#ppt_x"/>
                                          </p:val>
                                        </p:tav>
                                        <p:tav tm="100000">
                                          <p:val>
                                            <p:strVal val="#ppt_x"/>
                                          </p:val>
                                        </p:tav>
                                      </p:tavLst>
                                    </p:anim>
                                    <p:anim calcmode="lin" valueType="num">
                                      <p:cBhvr additive="base">
                                        <p:cTn id="56" dur="500" fill="hold"/>
                                        <p:tgtEl>
                                          <p:spTgt spid="13"/>
                                        </p:tgtEl>
                                        <p:attrNameLst>
                                          <p:attrName>ppt_y</p:attrName>
                                        </p:attrNameLst>
                                      </p:cBhvr>
                                      <p:tavLst>
                                        <p:tav tm="0">
                                          <p:val>
                                            <p:strVal val="1+#ppt_h/2"/>
                                          </p:val>
                                        </p:tav>
                                        <p:tav tm="100000">
                                          <p:val>
                                            <p:strVal val="#ppt_y"/>
                                          </p:val>
                                        </p:tav>
                                      </p:tavLst>
                                    </p:anim>
                                  </p:childTnLst>
                                </p:cTn>
                              </p:par>
                            </p:childTnLst>
                          </p:cTn>
                        </p:par>
                        <p:par>
                          <p:cTn id="57" fill="hold">
                            <p:stCondLst>
                              <p:cond delay="9150"/>
                            </p:stCondLst>
                            <p:childTnLst>
                              <p:par>
                                <p:cTn id="58" presetID="53" presetClass="entr" presetSubtype="16" fill="hold" grpId="0" nodeType="afterEffect">
                                  <p:stCondLst>
                                    <p:cond delay="0"/>
                                  </p:stCondLst>
                                  <p:iterate type="lt">
                                    <p:tmPct val="10000"/>
                                  </p:iterate>
                                  <p:childTnLst>
                                    <p:set>
                                      <p:cBhvr>
                                        <p:cTn id="59" dur="1" fill="hold">
                                          <p:stCondLst>
                                            <p:cond delay="0"/>
                                          </p:stCondLst>
                                        </p:cTn>
                                        <p:tgtEl>
                                          <p:spTgt spid="12"/>
                                        </p:tgtEl>
                                        <p:attrNameLst>
                                          <p:attrName>style.visibility</p:attrName>
                                        </p:attrNameLst>
                                      </p:cBhvr>
                                      <p:to>
                                        <p:strVal val="visible"/>
                                      </p:to>
                                    </p:set>
                                    <p:anim calcmode="lin" valueType="num">
                                      <p:cBhvr>
                                        <p:cTn id="60" dur="250" fill="hold"/>
                                        <p:tgtEl>
                                          <p:spTgt spid="12"/>
                                        </p:tgtEl>
                                        <p:attrNameLst>
                                          <p:attrName>ppt_w</p:attrName>
                                        </p:attrNameLst>
                                      </p:cBhvr>
                                      <p:tavLst>
                                        <p:tav tm="0">
                                          <p:val>
                                            <p:fltVal val="0"/>
                                          </p:val>
                                        </p:tav>
                                        <p:tav tm="100000">
                                          <p:val>
                                            <p:strVal val="#ppt_w"/>
                                          </p:val>
                                        </p:tav>
                                      </p:tavLst>
                                    </p:anim>
                                    <p:anim calcmode="lin" valueType="num">
                                      <p:cBhvr>
                                        <p:cTn id="61" dur="250" fill="hold"/>
                                        <p:tgtEl>
                                          <p:spTgt spid="12"/>
                                        </p:tgtEl>
                                        <p:attrNameLst>
                                          <p:attrName>ppt_h</p:attrName>
                                        </p:attrNameLst>
                                      </p:cBhvr>
                                      <p:tavLst>
                                        <p:tav tm="0">
                                          <p:val>
                                            <p:fltVal val="0"/>
                                          </p:val>
                                        </p:tav>
                                        <p:tav tm="100000">
                                          <p:val>
                                            <p:strVal val="#ppt_h"/>
                                          </p:val>
                                        </p:tav>
                                      </p:tavLst>
                                    </p:anim>
                                    <p:animEffect transition="in" filter="fade">
                                      <p:cBhvr>
                                        <p:cTn id="62"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p:bldP spid="9" grpId="0" animBg="1"/>
      <p:bldP spid="10" grpId="0"/>
      <p:bldP spid="11" grpId="0" animBg="1"/>
      <p:bldP spid="12" grpId="0"/>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917757" y="2013654"/>
            <a:ext cx="4904827" cy="3900502"/>
            <a:chOff x="3785121" y="1812417"/>
            <a:chExt cx="4627889" cy="3779783"/>
          </a:xfrm>
        </p:grpSpPr>
        <p:pic>
          <p:nvPicPr>
            <p:cNvPr id="3" name="Picture 7"/>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3785121" y="1812417"/>
              <a:ext cx="4627889" cy="3779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1"/>
            <p:cNvSpPr/>
            <p:nvPr/>
          </p:nvSpPr>
          <p:spPr>
            <a:xfrm>
              <a:off x="4121695" y="1998151"/>
              <a:ext cx="3959505" cy="2484403"/>
            </a:xfrm>
            <a:prstGeom prst="rect">
              <a:avLst/>
            </a:prstGeom>
            <a:blipFill dpi="0" rotWithShape="1">
              <a:blip r:embed="rId4">
                <a:extLst>
                  <a:ext uri="{BEBA8EAE-BF5A-486C-A8C5-ECC9F3942E4B}">
                    <a14:imgProps xmlns:a14="http://schemas.microsoft.com/office/drawing/2010/main">
                      <a14:imgLayer r:embed="rId5">
                        <a14:imgEffect>
                          <a14:artisticBlur/>
                        </a14:imgEffect>
                      </a14:imgLayer>
                    </a14:imgProps>
                  </a:ext>
                </a:extLst>
              </a:blip>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1604" dirty="0">
                <a:cs typeface="+mn-ea"/>
                <a:sym typeface="+mn-lt"/>
              </a:endParaRPr>
            </a:p>
          </p:txBody>
        </p:sp>
      </p:grpSp>
      <p:sp>
        <p:nvSpPr>
          <p:cNvPr id="5" name="矩形 4"/>
          <p:cNvSpPr/>
          <p:nvPr/>
        </p:nvSpPr>
        <p:spPr>
          <a:xfrm>
            <a:off x="2395949" y="2367178"/>
            <a:ext cx="3348385" cy="646331"/>
          </a:xfrm>
          <a:prstGeom prst="rect">
            <a:avLst/>
          </a:prstGeom>
        </p:spPr>
        <p:txBody>
          <a:bodyPr wrap="square">
            <a:spAutoFit/>
          </a:bodyPr>
          <a:lstStyle/>
          <a:p>
            <a:pPr fontAlgn="ctr">
              <a:lnSpc>
                <a:spcPct val="150000"/>
              </a:lnSpc>
            </a:pPr>
            <a:r>
              <a:rPr lang="en-US" altLang="zh-CN" sz="1200" dirty="0">
                <a:solidFill>
                  <a:schemeClr val="tx1">
                    <a:lumMod val="75000"/>
                    <a:lumOff val="25000"/>
                  </a:schemeClr>
                </a:solidFill>
                <a:cs typeface="+mn-ea"/>
                <a:sym typeface="+mn-lt"/>
              </a:rPr>
              <a:t>click to add your text here click to add your text here click to add your text here</a:t>
            </a:r>
          </a:p>
        </p:txBody>
      </p:sp>
      <p:sp>
        <p:nvSpPr>
          <p:cNvPr id="6" name="矩形 5"/>
          <p:cNvSpPr/>
          <p:nvPr/>
        </p:nvSpPr>
        <p:spPr>
          <a:xfrm>
            <a:off x="2395950" y="2013654"/>
            <a:ext cx="2334485" cy="400110"/>
          </a:xfrm>
          <a:prstGeom prst="rect">
            <a:avLst/>
          </a:prstGeom>
        </p:spPr>
        <p:txBody>
          <a:bodyPr wrap="none">
            <a:spAutoFit/>
          </a:bodyPr>
          <a:lstStyle/>
          <a:p>
            <a:r>
              <a:rPr lang="en-US" altLang="zh-CN" sz="2000" b="1" dirty="0">
                <a:solidFill>
                  <a:srgbClr val="1D4251"/>
                </a:solidFill>
                <a:cs typeface="+mn-ea"/>
                <a:sym typeface="+mn-lt"/>
              </a:rPr>
              <a:t>ADD YOUR TITLE</a:t>
            </a:r>
            <a:endParaRPr lang="zh-CN" altLang="en-US" sz="2000" b="1" dirty="0">
              <a:solidFill>
                <a:srgbClr val="1D4251"/>
              </a:solidFill>
              <a:cs typeface="+mn-ea"/>
              <a:sym typeface="+mn-lt"/>
            </a:endParaRPr>
          </a:p>
        </p:txBody>
      </p:sp>
      <p:sp>
        <p:nvSpPr>
          <p:cNvPr id="7" name="Rounded Rectangle 14"/>
          <p:cNvSpPr>
            <a:spLocks noChangeAspect="1"/>
          </p:cNvSpPr>
          <p:nvPr/>
        </p:nvSpPr>
        <p:spPr>
          <a:xfrm>
            <a:off x="1485072" y="2090252"/>
            <a:ext cx="760664" cy="760664"/>
          </a:xfrm>
          <a:prstGeom prst="roundRect">
            <a:avLst/>
          </a:prstGeom>
          <a:solidFill>
            <a:srgbClr val="1D4251"/>
          </a:solidFill>
          <a:ln w="25400">
            <a:noFill/>
          </a:ln>
        </p:spPr>
        <p:txBody>
          <a:bodyPr vert="horz" wrap="square" lIns="0" tIns="0" rIns="0" bIns="0" numCol="1" anchor="ctr" anchorCtr="0" compatLnSpc="1">
            <a:prstTxWarp prst="textNoShape">
              <a:avLst/>
            </a:prstTxWarp>
          </a:bodyPr>
          <a:lstStyle/>
          <a:p>
            <a:pPr algn="ctr"/>
            <a:r>
              <a:rPr lang="en-US" altLang="zh-CN" sz="3200" dirty="0">
                <a:solidFill>
                  <a:schemeClr val="bg1"/>
                </a:solidFill>
                <a:cs typeface="+mn-ea"/>
                <a:sym typeface="+mn-lt"/>
              </a:rPr>
              <a:t>01</a:t>
            </a:r>
            <a:endParaRPr lang="zh-CN" altLang="zh-CN" sz="3200" dirty="0">
              <a:solidFill>
                <a:schemeClr val="bg1"/>
              </a:solidFill>
              <a:cs typeface="+mn-ea"/>
              <a:sym typeface="+mn-lt"/>
            </a:endParaRPr>
          </a:p>
        </p:txBody>
      </p:sp>
      <p:sp>
        <p:nvSpPr>
          <p:cNvPr id="8" name="矩形 7"/>
          <p:cNvSpPr/>
          <p:nvPr/>
        </p:nvSpPr>
        <p:spPr>
          <a:xfrm>
            <a:off x="2395949" y="3667658"/>
            <a:ext cx="3348385" cy="646331"/>
          </a:xfrm>
          <a:prstGeom prst="rect">
            <a:avLst/>
          </a:prstGeom>
        </p:spPr>
        <p:txBody>
          <a:bodyPr wrap="square">
            <a:spAutoFit/>
          </a:bodyPr>
          <a:lstStyle/>
          <a:p>
            <a:pPr fontAlgn="ctr">
              <a:lnSpc>
                <a:spcPct val="150000"/>
              </a:lnSpc>
            </a:pPr>
            <a:r>
              <a:rPr lang="en-US" altLang="zh-CN" sz="1200" dirty="0">
                <a:solidFill>
                  <a:schemeClr val="tx1">
                    <a:lumMod val="75000"/>
                    <a:lumOff val="25000"/>
                  </a:schemeClr>
                </a:solidFill>
                <a:cs typeface="+mn-ea"/>
                <a:sym typeface="+mn-lt"/>
              </a:rPr>
              <a:t>click to add your text here click to add your text here click to add your text here</a:t>
            </a:r>
          </a:p>
        </p:txBody>
      </p:sp>
      <p:sp>
        <p:nvSpPr>
          <p:cNvPr id="9" name="矩形 8"/>
          <p:cNvSpPr/>
          <p:nvPr/>
        </p:nvSpPr>
        <p:spPr>
          <a:xfrm>
            <a:off x="2395950" y="3314134"/>
            <a:ext cx="2334485" cy="400110"/>
          </a:xfrm>
          <a:prstGeom prst="rect">
            <a:avLst/>
          </a:prstGeom>
        </p:spPr>
        <p:txBody>
          <a:bodyPr wrap="none">
            <a:spAutoFit/>
          </a:bodyPr>
          <a:lstStyle/>
          <a:p>
            <a:r>
              <a:rPr lang="en-US" altLang="zh-CN" sz="2000" b="1" dirty="0">
                <a:solidFill>
                  <a:srgbClr val="F5C700"/>
                </a:solidFill>
                <a:cs typeface="+mn-ea"/>
                <a:sym typeface="+mn-lt"/>
              </a:rPr>
              <a:t>ADD YOUR TITLE</a:t>
            </a:r>
            <a:endParaRPr lang="zh-CN" altLang="en-US" sz="2000" b="1" dirty="0">
              <a:solidFill>
                <a:srgbClr val="F5C700"/>
              </a:solidFill>
              <a:cs typeface="+mn-ea"/>
              <a:sym typeface="+mn-lt"/>
            </a:endParaRPr>
          </a:p>
        </p:txBody>
      </p:sp>
      <p:sp>
        <p:nvSpPr>
          <p:cNvPr id="10" name="Rounded Rectangle 14"/>
          <p:cNvSpPr>
            <a:spLocks noChangeAspect="1"/>
          </p:cNvSpPr>
          <p:nvPr/>
        </p:nvSpPr>
        <p:spPr>
          <a:xfrm>
            <a:off x="1485072" y="3390732"/>
            <a:ext cx="760664" cy="760664"/>
          </a:xfrm>
          <a:prstGeom prst="roundRect">
            <a:avLst/>
          </a:prstGeom>
          <a:solidFill>
            <a:srgbClr val="F5C700"/>
          </a:solidFill>
          <a:ln w="25400">
            <a:noFill/>
          </a:ln>
        </p:spPr>
        <p:txBody>
          <a:bodyPr vert="horz" wrap="square" lIns="0" tIns="0" rIns="0" bIns="0" numCol="1" anchor="ctr" anchorCtr="0" compatLnSpc="1">
            <a:prstTxWarp prst="textNoShape">
              <a:avLst/>
            </a:prstTxWarp>
          </a:bodyPr>
          <a:lstStyle/>
          <a:p>
            <a:pPr algn="ctr"/>
            <a:r>
              <a:rPr lang="en-US" altLang="zh-CN" sz="3200" dirty="0">
                <a:solidFill>
                  <a:schemeClr val="bg1"/>
                </a:solidFill>
                <a:cs typeface="+mn-ea"/>
                <a:sym typeface="+mn-lt"/>
              </a:rPr>
              <a:t>02</a:t>
            </a:r>
            <a:endParaRPr lang="zh-CN" altLang="zh-CN" sz="3200" dirty="0">
              <a:solidFill>
                <a:schemeClr val="bg1"/>
              </a:solidFill>
              <a:cs typeface="+mn-ea"/>
              <a:sym typeface="+mn-lt"/>
            </a:endParaRPr>
          </a:p>
        </p:txBody>
      </p:sp>
      <p:sp>
        <p:nvSpPr>
          <p:cNvPr id="11" name="矩形 10"/>
          <p:cNvSpPr/>
          <p:nvPr/>
        </p:nvSpPr>
        <p:spPr>
          <a:xfrm>
            <a:off x="2395949" y="4956708"/>
            <a:ext cx="3348385" cy="646331"/>
          </a:xfrm>
          <a:prstGeom prst="rect">
            <a:avLst/>
          </a:prstGeom>
        </p:spPr>
        <p:txBody>
          <a:bodyPr wrap="square">
            <a:spAutoFit/>
          </a:bodyPr>
          <a:lstStyle/>
          <a:p>
            <a:pPr fontAlgn="ctr">
              <a:lnSpc>
                <a:spcPct val="150000"/>
              </a:lnSpc>
            </a:pPr>
            <a:r>
              <a:rPr lang="en-US" altLang="zh-CN" sz="1200" dirty="0">
                <a:solidFill>
                  <a:schemeClr val="tx1">
                    <a:lumMod val="75000"/>
                    <a:lumOff val="25000"/>
                  </a:schemeClr>
                </a:solidFill>
                <a:cs typeface="+mn-ea"/>
                <a:sym typeface="+mn-lt"/>
              </a:rPr>
              <a:t>click to add your text here click to add your text here click to add your text here</a:t>
            </a:r>
          </a:p>
        </p:txBody>
      </p:sp>
      <p:sp>
        <p:nvSpPr>
          <p:cNvPr id="12" name="矩形 11"/>
          <p:cNvSpPr/>
          <p:nvPr/>
        </p:nvSpPr>
        <p:spPr>
          <a:xfrm>
            <a:off x="2395950" y="4603184"/>
            <a:ext cx="2334485" cy="400110"/>
          </a:xfrm>
          <a:prstGeom prst="rect">
            <a:avLst/>
          </a:prstGeom>
        </p:spPr>
        <p:txBody>
          <a:bodyPr wrap="none">
            <a:spAutoFit/>
          </a:bodyPr>
          <a:lstStyle/>
          <a:p>
            <a:r>
              <a:rPr lang="en-US" altLang="zh-CN" sz="2000" b="1" dirty="0">
                <a:solidFill>
                  <a:srgbClr val="1D4251"/>
                </a:solidFill>
                <a:cs typeface="+mn-ea"/>
                <a:sym typeface="+mn-lt"/>
              </a:rPr>
              <a:t>ADD YOUR TITLE</a:t>
            </a:r>
            <a:endParaRPr lang="zh-CN" altLang="en-US" sz="2000" b="1" dirty="0">
              <a:solidFill>
                <a:srgbClr val="1D4251"/>
              </a:solidFill>
              <a:cs typeface="+mn-ea"/>
              <a:sym typeface="+mn-lt"/>
            </a:endParaRPr>
          </a:p>
        </p:txBody>
      </p:sp>
      <p:sp>
        <p:nvSpPr>
          <p:cNvPr id="13" name="Rounded Rectangle 14"/>
          <p:cNvSpPr>
            <a:spLocks noChangeAspect="1"/>
          </p:cNvSpPr>
          <p:nvPr/>
        </p:nvSpPr>
        <p:spPr>
          <a:xfrm>
            <a:off x="1485072" y="4679782"/>
            <a:ext cx="760664" cy="760664"/>
          </a:xfrm>
          <a:prstGeom prst="roundRect">
            <a:avLst/>
          </a:prstGeom>
          <a:solidFill>
            <a:srgbClr val="1D4251"/>
          </a:solidFill>
          <a:ln w="25400">
            <a:noFill/>
          </a:ln>
        </p:spPr>
        <p:txBody>
          <a:bodyPr vert="horz" wrap="square" lIns="0" tIns="0" rIns="0" bIns="0" numCol="1" anchor="ctr" anchorCtr="0" compatLnSpc="1">
            <a:prstTxWarp prst="textNoShape">
              <a:avLst/>
            </a:prstTxWarp>
          </a:bodyPr>
          <a:lstStyle/>
          <a:p>
            <a:pPr algn="ctr"/>
            <a:r>
              <a:rPr lang="en-US" altLang="zh-CN" sz="3200" dirty="0">
                <a:solidFill>
                  <a:schemeClr val="bg1"/>
                </a:solidFill>
                <a:cs typeface="+mn-ea"/>
                <a:sym typeface="+mn-lt"/>
              </a:rPr>
              <a:t>03</a:t>
            </a:r>
            <a:endParaRPr lang="zh-CN" altLang="zh-CN" sz="3200" dirty="0">
              <a:solidFill>
                <a:schemeClr val="bg1"/>
              </a:solidFill>
              <a:cs typeface="+mn-ea"/>
              <a:sym typeface="+mn-lt"/>
            </a:endParaRPr>
          </a:p>
        </p:txBody>
      </p:sp>
    </p:spTree>
    <p:extLst>
      <p:ext uri="{BB962C8B-B14F-4D97-AF65-F5344CB8AC3E}">
        <p14:creationId xmlns:p14="http://schemas.microsoft.com/office/powerpoint/2010/main" val="96619410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20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1500"/>
                                        <p:tgtEl>
                                          <p:spTgt spid="7"/>
                                        </p:tgtEl>
                                      </p:cBhvr>
                                    </p:animEffect>
                                  </p:childTnLst>
                                </p:cTn>
                              </p:par>
                            </p:childTnLst>
                          </p:cTn>
                        </p:par>
                        <p:par>
                          <p:cTn id="12" fill="hold">
                            <p:stCondLst>
                              <p:cond delay="3500"/>
                            </p:stCondLst>
                            <p:childTnLst>
                              <p:par>
                                <p:cTn id="13" presetID="17" presetClass="entr" presetSubtype="1" fill="hold" grpId="0" nodeType="afterEffect">
                                  <p:stCondLst>
                                    <p:cond delay="0"/>
                                  </p:stCondLst>
                                  <p:iterate type="lt">
                                    <p:tmPct val="40000"/>
                                  </p:iterate>
                                  <p:childTnLst>
                                    <p:set>
                                      <p:cBhvr>
                                        <p:cTn id="14" dur="1" fill="hold">
                                          <p:stCondLst>
                                            <p:cond delay="0"/>
                                          </p:stCondLst>
                                        </p:cTn>
                                        <p:tgtEl>
                                          <p:spTgt spid="6"/>
                                        </p:tgtEl>
                                        <p:attrNameLst>
                                          <p:attrName>style.visibility</p:attrName>
                                        </p:attrNameLst>
                                      </p:cBhvr>
                                      <p:to>
                                        <p:strVal val="visible"/>
                                      </p:to>
                                    </p:set>
                                    <p:anim calcmode="lin" valueType="num">
                                      <p:cBhvr>
                                        <p:cTn id="15" dur="250" fill="hold"/>
                                        <p:tgtEl>
                                          <p:spTgt spid="6"/>
                                        </p:tgtEl>
                                        <p:attrNameLst>
                                          <p:attrName>ppt_x</p:attrName>
                                        </p:attrNameLst>
                                      </p:cBhvr>
                                      <p:tavLst>
                                        <p:tav tm="0">
                                          <p:val>
                                            <p:strVal val="#ppt_x"/>
                                          </p:val>
                                        </p:tav>
                                        <p:tav tm="100000">
                                          <p:val>
                                            <p:strVal val="#ppt_x"/>
                                          </p:val>
                                        </p:tav>
                                      </p:tavLst>
                                    </p:anim>
                                    <p:anim calcmode="lin" valueType="num">
                                      <p:cBhvr>
                                        <p:cTn id="16" dur="250" fill="hold"/>
                                        <p:tgtEl>
                                          <p:spTgt spid="6"/>
                                        </p:tgtEl>
                                        <p:attrNameLst>
                                          <p:attrName>ppt_y</p:attrName>
                                        </p:attrNameLst>
                                      </p:cBhvr>
                                      <p:tavLst>
                                        <p:tav tm="0">
                                          <p:val>
                                            <p:strVal val="#ppt_y-#ppt_h/2"/>
                                          </p:val>
                                        </p:tav>
                                        <p:tav tm="100000">
                                          <p:val>
                                            <p:strVal val="#ppt_y"/>
                                          </p:val>
                                        </p:tav>
                                      </p:tavLst>
                                    </p:anim>
                                    <p:anim calcmode="lin" valueType="num">
                                      <p:cBhvr>
                                        <p:cTn id="17" dur="250" fill="hold"/>
                                        <p:tgtEl>
                                          <p:spTgt spid="6"/>
                                        </p:tgtEl>
                                        <p:attrNameLst>
                                          <p:attrName>ppt_w</p:attrName>
                                        </p:attrNameLst>
                                      </p:cBhvr>
                                      <p:tavLst>
                                        <p:tav tm="0">
                                          <p:val>
                                            <p:strVal val="#ppt_w"/>
                                          </p:val>
                                        </p:tav>
                                        <p:tav tm="100000">
                                          <p:val>
                                            <p:strVal val="#ppt_w"/>
                                          </p:val>
                                        </p:tav>
                                      </p:tavLst>
                                    </p:anim>
                                    <p:anim calcmode="lin" valueType="num">
                                      <p:cBhvr>
                                        <p:cTn id="18" dur="250" fill="hold"/>
                                        <p:tgtEl>
                                          <p:spTgt spid="6"/>
                                        </p:tgtEl>
                                        <p:attrNameLst>
                                          <p:attrName>ppt_h</p:attrName>
                                        </p:attrNameLst>
                                      </p:cBhvr>
                                      <p:tavLst>
                                        <p:tav tm="0">
                                          <p:val>
                                            <p:fltVal val="0"/>
                                          </p:val>
                                        </p:tav>
                                        <p:tav tm="100000">
                                          <p:val>
                                            <p:strVal val="#ppt_h"/>
                                          </p:val>
                                        </p:tav>
                                      </p:tavLst>
                                    </p:anim>
                                  </p:childTnLst>
                                </p:cTn>
                              </p:par>
                            </p:childTnLst>
                          </p:cTn>
                        </p:par>
                        <p:par>
                          <p:cTn id="19" fill="hold">
                            <p:stCondLst>
                              <p:cond delay="4850"/>
                            </p:stCondLst>
                            <p:childTnLst>
                              <p:par>
                                <p:cTn id="20" presetID="10"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childTnLst>
                                </p:cTn>
                              </p:par>
                            </p:childTnLst>
                          </p:cTn>
                        </p:par>
                        <p:par>
                          <p:cTn id="23" fill="hold">
                            <p:stCondLst>
                              <p:cond delay="5850"/>
                            </p:stCondLst>
                            <p:childTnLst>
                              <p:par>
                                <p:cTn id="24" presetID="14" presetClass="entr" presetSubtype="1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randombar(horizontal)">
                                      <p:cBhvr>
                                        <p:cTn id="26" dur="1500"/>
                                        <p:tgtEl>
                                          <p:spTgt spid="10"/>
                                        </p:tgtEl>
                                      </p:cBhvr>
                                    </p:animEffect>
                                  </p:childTnLst>
                                </p:cTn>
                              </p:par>
                            </p:childTnLst>
                          </p:cTn>
                        </p:par>
                        <p:par>
                          <p:cTn id="27" fill="hold">
                            <p:stCondLst>
                              <p:cond delay="7350"/>
                            </p:stCondLst>
                            <p:childTnLst>
                              <p:par>
                                <p:cTn id="28" presetID="17" presetClass="entr" presetSubtype="1" fill="hold" grpId="0" nodeType="afterEffect">
                                  <p:stCondLst>
                                    <p:cond delay="0"/>
                                  </p:stCondLst>
                                  <p:iterate type="lt">
                                    <p:tmPct val="40000"/>
                                  </p:iterate>
                                  <p:childTnLst>
                                    <p:set>
                                      <p:cBhvr>
                                        <p:cTn id="29" dur="1" fill="hold">
                                          <p:stCondLst>
                                            <p:cond delay="0"/>
                                          </p:stCondLst>
                                        </p:cTn>
                                        <p:tgtEl>
                                          <p:spTgt spid="9"/>
                                        </p:tgtEl>
                                        <p:attrNameLst>
                                          <p:attrName>style.visibility</p:attrName>
                                        </p:attrNameLst>
                                      </p:cBhvr>
                                      <p:to>
                                        <p:strVal val="visible"/>
                                      </p:to>
                                    </p:set>
                                    <p:anim calcmode="lin" valueType="num">
                                      <p:cBhvr>
                                        <p:cTn id="30" dur="250" fill="hold"/>
                                        <p:tgtEl>
                                          <p:spTgt spid="9"/>
                                        </p:tgtEl>
                                        <p:attrNameLst>
                                          <p:attrName>ppt_x</p:attrName>
                                        </p:attrNameLst>
                                      </p:cBhvr>
                                      <p:tavLst>
                                        <p:tav tm="0">
                                          <p:val>
                                            <p:strVal val="#ppt_x"/>
                                          </p:val>
                                        </p:tav>
                                        <p:tav tm="100000">
                                          <p:val>
                                            <p:strVal val="#ppt_x"/>
                                          </p:val>
                                        </p:tav>
                                      </p:tavLst>
                                    </p:anim>
                                    <p:anim calcmode="lin" valueType="num">
                                      <p:cBhvr>
                                        <p:cTn id="31" dur="250" fill="hold"/>
                                        <p:tgtEl>
                                          <p:spTgt spid="9"/>
                                        </p:tgtEl>
                                        <p:attrNameLst>
                                          <p:attrName>ppt_y</p:attrName>
                                        </p:attrNameLst>
                                      </p:cBhvr>
                                      <p:tavLst>
                                        <p:tav tm="0">
                                          <p:val>
                                            <p:strVal val="#ppt_y-#ppt_h/2"/>
                                          </p:val>
                                        </p:tav>
                                        <p:tav tm="100000">
                                          <p:val>
                                            <p:strVal val="#ppt_y"/>
                                          </p:val>
                                        </p:tav>
                                      </p:tavLst>
                                    </p:anim>
                                    <p:anim calcmode="lin" valueType="num">
                                      <p:cBhvr>
                                        <p:cTn id="32" dur="250" fill="hold"/>
                                        <p:tgtEl>
                                          <p:spTgt spid="9"/>
                                        </p:tgtEl>
                                        <p:attrNameLst>
                                          <p:attrName>ppt_w</p:attrName>
                                        </p:attrNameLst>
                                      </p:cBhvr>
                                      <p:tavLst>
                                        <p:tav tm="0">
                                          <p:val>
                                            <p:strVal val="#ppt_w"/>
                                          </p:val>
                                        </p:tav>
                                        <p:tav tm="100000">
                                          <p:val>
                                            <p:strVal val="#ppt_w"/>
                                          </p:val>
                                        </p:tav>
                                      </p:tavLst>
                                    </p:anim>
                                    <p:anim calcmode="lin" valueType="num">
                                      <p:cBhvr>
                                        <p:cTn id="33" dur="250" fill="hold"/>
                                        <p:tgtEl>
                                          <p:spTgt spid="9"/>
                                        </p:tgtEl>
                                        <p:attrNameLst>
                                          <p:attrName>ppt_h</p:attrName>
                                        </p:attrNameLst>
                                      </p:cBhvr>
                                      <p:tavLst>
                                        <p:tav tm="0">
                                          <p:val>
                                            <p:fltVal val="0"/>
                                          </p:val>
                                        </p:tav>
                                        <p:tav tm="100000">
                                          <p:val>
                                            <p:strVal val="#ppt_h"/>
                                          </p:val>
                                        </p:tav>
                                      </p:tavLst>
                                    </p:anim>
                                  </p:childTnLst>
                                </p:cTn>
                              </p:par>
                            </p:childTnLst>
                          </p:cTn>
                        </p:par>
                        <p:par>
                          <p:cTn id="34" fill="hold">
                            <p:stCondLst>
                              <p:cond delay="8700"/>
                            </p:stCondLst>
                            <p:childTnLst>
                              <p:par>
                                <p:cTn id="35" presetID="10" presetClass="entr" presetSubtype="0"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childTnLst>
                                </p:cTn>
                              </p:par>
                            </p:childTnLst>
                          </p:cTn>
                        </p:par>
                        <p:par>
                          <p:cTn id="38" fill="hold">
                            <p:stCondLst>
                              <p:cond delay="9700"/>
                            </p:stCondLst>
                            <p:childTnLst>
                              <p:par>
                                <p:cTn id="39" presetID="14" presetClass="entr" presetSubtype="10"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randombar(horizontal)">
                                      <p:cBhvr>
                                        <p:cTn id="41" dur="1500"/>
                                        <p:tgtEl>
                                          <p:spTgt spid="13"/>
                                        </p:tgtEl>
                                      </p:cBhvr>
                                    </p:animEffect>
                                  </p:childTnLst>
                                </p:cTn>
                              </p:par>
                            </p:childTnLst>
                          </p:cTn>
                        </p:par>
                        <p:par>
                          <p:cTn id="42" fill="hold">
                            <p:stCondLst>
                              <p:cond delay="11200"/>
                            </p:stCondLst>
                            <p:childTnLst>
                              <p:par>
                                <p:cTn id="43" presetID="17" presetClass="entr" presetSubtype="1" fill="hold" grpId="0" nodeType="afterEffect">
                                  <p:stCondLst>
                                    <p:cond delay="0"/>
                                  </p:stCondLst>
                                  <p:iterate type="lt">
                                    <p:tmPct val="40000"/>
                                  </p:iterate>
                                  <p:childTnLst>
                                    <p:set>
                                      <p:cBhvr>
                                        <p:cTn id="44" dur="1" fill="hold">
                                          <p:stCondLst>
                                            <p:cond delay="0"/>
                                          </p:stCondLst>
                                        </p:cTn>
                                        <p:tgtEl>
                                          <p:spTgt spid="12"/>
                                        </p:tgtEl>
                                        <p:attrNameLst>
                                          <p:attrName>style.visibility</p:attrName>
                                        </p:attrNameLst>
                                      </p:cBhvr>
                                      <p:to>
                                        <p:strVal val="visible"/>
                                      </p:to>
                                    </p:set>
                                    <p:anim calcmode="lin" valueType="num">
                                      <p:cBhvr>
                                        <p:cTn id="45" dur="250" fill="hold"/>
                                        <p:tgtEl>
                                          <p:spTgt spid="12"/>
                                        </p:tgtEl>
                                        <p:attrNameLst>
                                          <p:attrName>ppt_x</p:attrName>
                                        </p:attrNameLst>
                                      </p:cBhvr>
                                      <p:tavLst>
                                        <p:tav tm="0">
                                          <p:val>
                                            <p:strVal val="#ppt_x"/>
                                          </p:val>
                                        </p:tav>
                                        <p:tav tm="100000">
                                          <p:val>
                                            <p:strVal val="#ppt_x"/>
                                          </p:val>
                                        </p:tav>
                                      </p:tavLst>
                                    </p:anim>
                                    <p:anim calcmode="lin" valueType="num">
                                      <p:cBhvr>
                                        <p:cTn id="46" dur="250" fill="hold"/>
                                        <p:tgtEl>
                                          <p:spTgt spid="12"/>
                                        </p:tgtEl>
                                        <p:attrNameLst>
                                          <p:attrName>ppt_y</p:attrName>
                                        </p:attrNameLst>
                                      </p:cBhvr>
                                      <p:tavLst>
                                        <p:tav tm="0">
                                          <p:val>
                                            <p:strVal val="#ppt_y-#ppt_h/2"/>
                                          </p:val>
                                        </p:tav>
                                        <p:tav tm="100000">
                                          <p:val>
                                            <p:strVal val="#ppt_y"/>
                                          </p:val>
                                        </p:tav>
                                      </p:tavLst>
                                    </p:anim>
                                    <p:anim calcmode="lin" valueType="num">
                                      <p:cBhvr>
                                        <p:cTn id="47" dur="250" fill="hold"/>
                                        <p:tgtEl>
                                          <p:spTgt spid="12"/>
                                        </p:tgtEl>
                                        <p:attrNameLst>
                                          <p:attrName>ppt_w</p:attrName>
                                        </p:attrNameLst>
                                      </p:cBhvr>
                                      <p:tavLst>
                                        <p:tav tm="0">
                                          <p:val>
                                            <p:strVal val="#ppt_w"/>
                                          </p:val>
                                        </p:tav>
                                        <p:tav tm="100000">
                                          <p:val>
                                            <p:strVal val="#ppt_w"/>
                                          </p:val>
                                        </p:tav>
                                      </p:tavLst>
                                    </p:anim>
                                    <p:anim calcmode="lin" valueType="num">
                                      <p:cBhvr>
                                        <p:cTn id="48" dur="250" fill="hold"/>
                                        <p:tgtEl>
                                          <p:spTgt spid="12"/>
                                        </p:tgtEl>
                                        <p:attrNameLst>
                                          <p:attrName>ppt_h</p:attrName>
                                        </p:attrNameLst>
                                      </p:cBhvr>
                                      <p:tavLst>
                                        <p:tav tm="0">
                                          <p:val>
                                            <p:fltVal val="0"/>
                                          </p:val>
                                        </p:tav>
                                        <p:tav tm="100000">
                                          <p:val>
                                            <p:strVal val="#ppt_h"/>
                                          </p:val>
                                        </p:tav>
                                      </p:tavLst>
                                    </p:anim>
                                  </p:childTnLst>
                                </p:cTn>
                              </p:par>
                            </p:childTnLst>
                          </p:cTn>
                        </p:par>
                        <p:par>
                          <p:cTn id="49" fill="hold">
                            <p:stCondLst>
                              <p:cond delay="12550"/>
                            </p:stCondLst>
                            <p:childTnLst>
                              <p:par>
                                <p:cTn id="50" presetID="10" presetClass="entr" presetSubtype="0" fill="hold" grpId="0" nodeType="after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8" grpId="0"/>
      <p:bldP spid="9" grpId="0"/>
      <p:bldP spid="10" grpId="0" animBg="1"/>
      <p:bldP spid="11" grpId="0"/>
      <p:bldP spid="12" grpId="0"/>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93700" y="2793426"/>
            <a:ext cx="1143195" cy="1286607"/>
            <a:chOff x="443372" y="2169099"/>
            <a:chExt cx="857396" cy="964955"/>
          </a:xfrm>
        </p:grpSpPr>
        <p:grpSp>
          <p:nvGrpSpPr>
            <p:cNvPr id="3" name="Group 7"/>
            <p:cNvGrpSpPr/>
            <p:nvPr/>
          </p:nvGrpSpPr>
          <p:grpSpPr>
            <a:xfrm>
              <a:off x="443372" y="2169099"/>
              <a:ext cx="857396" cy="964955"/>
              <a:chOff x="1504896" y="2253484"/>
              <a:chExt cx="1507147" cy="1696216"/>
            </a:xfrm>
          </p:grpSpPr>
          <p:sp>
            <p:nvSpPr>
              <p:cNvPr id="5" name="Hexagon 8"/>
              <p:cNvSpPr/>
              <p:nvPr/>
            </p:nvSpPr>
            <p:spPr>
              <a:xfrm rot="16200000">
                <a:off x="1410362" y="2348018"/>
                <a:ext cx="1696216" cy="1507147"/>
              </a:xfrm>
              <a:prstGeom prst="hexagon">
                <a:avLst>
                  <a:gd name="adj" fmla="val 24450"/>
                  <a:gd name="vf" fmla="val 115470"/>
                </a:avLst>
              </a:prstGeom>
              <a:solidFill>
                <a:srgbClr val="1D425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cs typeface="+mn-ea"/>
                  <a:sym typeface="+mn-lt"/>
                </a:endParaRPr>
              </a:p>
            </p:txBody>
          </p:sp>
          <p:sp>
            <p:nvSpPr>
              <p:cNvPr id="6" name="Oval 9"/>
              <p:cNvSpPr/>
              <p:nvPr/>
            </p:nvSpPr>
            <p:spPr>
              <a:xfrm>
                <a:off x="2571082" y="2367713"/>
                <a:ext cx="153756" cy="153756"/>
              </a:xfrm>
              <a:prstGeom prst="ellipse">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cs typeface="+mn-ea"/>
                  <a:sym typeface="+mn-lt"/>
                </a:endParaRPr>
              </a:p>
            </p:txBody>
          </p:sp>
        </p:grpSp>
        <p:sp>
          <p:nvSpPr>
            <p:cNvPr id="4" name="Freeform: Shape 12"/>
            <p:cNvSpPr>
              <a:spLocks/>
            </p:cNvSpPr>
            <p:nvPr/>
          </p:nvSpPr>
          <p:spPr bwMode="auto">
            <a:xfrm>
              <a:off x="694229" y="2477947"/>
              <a:ext cx="355682" cy="357891"/>
            </a:xfrm>
            <a:custGeom>
              <a:avLst/>
              <a:gdLst>
                <a:gd name="T0" fmla="*/ 165 w 165"/>
                <a:gd name="T1" fmla="*/ 108 h 166"/>
                <a:gd name="T2" fmla="*/ 162 w 165"/>
                <a:gd name="T3" fmla="*/ 114 h 166"/>
                <a:gd name="T4" fmla="*/ 87 w 165"/>
                <a:gd name="T5" fmla="*/ 165 h 166"/>
                <a:gd name="T6" fmla="*/ 83 w 165"/>
                <a:gd name="T7" fmla="*/ 166 h 166"/>
                <a:gd name="T8" fmla="*/ 79 w 165"/>
                <a:gd name="T9" fmla="*/ 165 h 166"/>
                <a:gd name="T10" fmla="*/ 3 w 165"/>
                <a:gd name="T11" fmla="*/ 114 h 166"/>
                <a:gd name="T12" fmla="*/ 0 w 165"/>
                <a:gd name="T13" fmla="*/ 108 h 166"/>
                <a:gd name="T14" fmla="*/ 0 w 165"/>
                <a:gd name="T15" fmla="*/ 58 h 166"/>
                <a:gd name="T16" fmla="*/ 3 w 165"/>
                <a:gd name="T17" fmla="*/ 52 h 166"/>
                <a:gd name="T18" fmla="*/ 79 w 165"/>
                <a:gd name="T19" fmla="*/ 2 h 166"/>
                <a:gd name="T20" fmla="*/ 83 w 165"/>
                <a:gd name="T21" fmla="*/ 0 h 166"/>
                <a:gd name="T22" fmla="*/ 87 w 165"/>
                <a:gd name="T23" fmla="*/ 2 h 166"/>
                <a:gd name="T24" fmla="*/ 162 w 165"/>
                <a:gd name="T25" fmla="*/ 52 h 166"/>
                <a:gd name="T26" fmla="*/ 165 w 165"/>
                <a:gd name="T27" fmla="*/ 58 h 166"/>
                <a:gd name="T28" fmla="*/ 165 w 165"/>
                <a:gd name="T29" fmla="*/ 108 h 166"/>
                <a:gd name="T30" fmla="*/ 32 w 165"/>
                <a:gd name="T31" fmla="*/ 83 h 166"/>
                <a:gd name="T32" fmla="*/ 14 w 165"/>
                <a:gd name="T33" fmla="*/ 71 h 166"/>
                <a:gd name="T34" fmla="*/ 14 w 165"/>
                <a:gd name="T35" fmla="*/ 95 h 166"/>
                <a:gd name="T36" fmla="*/ 32 w 165"/>
                <a:gd name="T37" fmla="*/ 83 h 166"/>
                <a:gd name="T38" fmla="*/ 76 w 165"/>
                <a:gd name="T39" fmla="*/ 54 h 166"/>
                <a:gd name="T40" fmla="*/ 76 w 165"/>
                <a:gd name="T41" fmla="*/ 21 h 166"/>
                <a:gd name="T42" fmla="*/ 20 w 165"/>
                <a:gd name="T43" fmla="*/ 58 h 166"/>
                <a:gd name="T44" fmla="*/ 45 w 165"/>
                <a:gd name="T45" fmla="*/ 75 h 166"/>
                <a:gd name="T46" fmla="*/ 76 w 165"/>
                <a:gd name="T47" fmla="*/ 54 h 166"/>
                <a:gd name="T48" fmla="*/ 76 w 165"/>
                <a:gd name="T49" fmla="*/ 146 h 166"/>
                <a:gd name="T50" fmla="*/ 76 w 165"/>
                <a:gd name="T51" fmla="*/ 112 h 166"/>
                <a:gd name="T52" fmla="*/ 45 w 165"/>
                <a:gd name="T53" fmla="*/ 92 h 166"/>
                <a:gd name="T54" fmla="*/ 20 w 165"/>
                <a:gd name="T55" fmla="*/ 108 h 166"/>
                <a:gd name="T56" fmla="*/ 76 w 165"/>
                <a:gd name="T57" fmla="*/ 146 h 166"/>
                <a:gd name="T58" fmla="*/ 108 w 165"/>
                <a:gd name="T59" fmla="*/ 83 h 166"/>
                <a:gd name="T60" fmla="*/ 83 w 165"/>
                <a:gd name="T61" fmla="*/ 66 h 166"/>
                <a:gd name="T62" fmla="*/ 58 w 165"/>
                <a:gd name="T63" fmla="*/ 83 h 166"/>
                <a:gd name="T64" fmla="*/ 83 w 165"/>
                <a:gd name="T65" fmla="*/ 100 h 166"/>
                <a:gd name="T66" fmla="*/ 108 w 165"/>
                <a:gd name="T67" fmla="*/ 83 h 166"/>
                <a:gd name="T68" fmla="*/ 146 w 165"/>
                <a:gd name="T69" fmla="*/ 58 h 166"/>
                <a:gd name="T70" fmla="*/ 90 w 165"/>
                <a:gd name="T71" fmla="*/ 21 h 166"/>
                <a:gd name="T72" fmla="*/ 90 w 165"/>
                <a:gd name="T73" fmla="*/ 54 h 166"/>
                <a:gd name="T74" fmla="*/ 121 w 165"/>
                <a:gd name="T75" fmla="*/ 75 h 166"/>
                <a:gd name="T76" fmla="*/ 146 w 165"/>
                <a:gd name="T77" fmla="*/ 58 h 166"/>
                <a:gd name="T78" fmla="*/ 146 w 165"/>
                <a:gd name="T79" fmla="*/ 108 h 166"/>
                <a:gd name="T80" fmla="*/ 121 w 165"/>
                <a:gd name="T81" fmla="*/ 92 h 166"/>
                <a:gd name="T82" fmla="*/ 90 w 165"/>
                <a:gd name="T83" fmla="*/ 112 h 166"/>
                <a:gd name="T84" fmla="*/ 90 w 165"/>
                <a:gd name="T85" fmla="*/ 146 h 166"/>
                <a:gd name="T86" fmla="*/ 146 w 165"/>
                <a:gd name="T87" fmla="*/ 108 h 166"/>
                <a:gd name="T88" fmla="*/ 151 w 165"/>
                <a:gd name="T89" fmla="*/ 95 h 166"/>
                <a:gd name="T90" fmla="*/ 151 w 165"/>
                <a:gd name="T91" fmla="*/ 71 h 166"/>
                <a:gd name="T92" fmla="*/ 133 w 165"/>
                <a:gd name="T93" fmla="*/ 83 h 166"/>
                <a:gd name="T94" fmla="*/ 151 w 165"/>
                <a:gd name="T95" fmla="*/ 9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5" h="166">
                  <a:moveTo>
                    <a:pt x="165" y="108"/>
                  </a:moveTo>
                  <a:cubicBezTo>
                    <a:pt x="165" y="111"/>
                    <a:pt x="164" y="113"/>
                    <a:pt x="162" y="114"/>
                  </a:cubicBezTo>
                  <a:cubicBezTo>
                    <a:pt x="87" y="165"/>
                    <a:pt x="87" y="165"/>
                    <a:pt x="87" y="165"/>
                  </a:cubicBezTo>
                  <a:cubicBezTo>
                    <a:pt x="85" y="165"/>
                    <a:pt x="84" y="166"/>
                    <a:pt x="83" y="166"/>
                  </a:cubicBezTo>
                  <a:cubicBezTo>
                    <a:pt x="81" y="166"/>
                    <a:pt x="80" y="165"/>
                    <a:pt x="79" y="165"/>
                  </a:cubicBezTo>
                  <a:cubicBezTo>
                    <a:pt x="3" y="114"/>
                    <a:pt x="3" y="114"/>
                    <a:pt x="3" y="114"/>
                  </a:cubicBezTo>
                  <a:cubicBezTo>
                    <a:pt x="1" y="113"/>
                    <a:pt x="0" y="111"/>
                    <a:pt x="0" y="108"/>
                  </a:cubicBezTo>
                  <a:cubicBezTo>
                    <a:pt x="0" y="58"/>
                    <a:pt x="0" y="58"/>
                    <a:pt x="0" y="58"/>
                  </a:cubicBezTo>
                  <a:cubicBezTo>
                    <a:pt x="0" y="56"/>
                    <a:pt x="1" y="53"/>
                    <a:pt x="3" y="52"/>
                  </a:cubicBezTo>
                  <a:cubicBezTo>
                    <a:pt x="79" y="2"/>
                    <a:pt x="79" y="2"/>
                    <a:pt x="79" y="2"/>
                  </a:cubicBezTo>
                  <a:cubicBezTo>
                    <a:pt x="80" y="1"/>
                    <a:pt x="81" y="0"/>
                    <a:pt x="83" y="0"/>
                  </a:cubicBezTo>
                  <a:cubicBezTo>
                    <a:pt x="84" y="0"/>
                    <a:pt x="85" y="1"/>
                    <a:pt x="87" y="2"/>
                  </a:cubicBezTo>
                  <a:cubicBezTo>
                    <a:pt x="162" y="52"/>
                    <a:pt x="162" y="52"/>
                    <a:pt x="162" y="52"/>
                  </a:cubicBezTo>
                  <a:cubicBezTo>
                    <a:pt x="164" y="53"/>
                    <a:pt x="165" y="56"/>
                    <a:pt x="165" y="58"/>
                  </a:cubicBezTo>
                  <a:lnTo>
                    <a:pt x="165" y="108"/>
                  </a:lnTo>
                  <a:close/>
                  <a:moveTo>
                    <a:pt x="32" y="83"/>
                  </a:moveTo>
                  <a:cubicBezTo>
                    <a:pt x="14" y="71"/>
                    <a:pt x="14" y="71"/>
                    <a:pt x="14" y="71"/>
                  </a:cubicBezTo>
                  <a:cubicBezTo>
                    <a:pt x="14" y="95"/>
                    <a:pt x="14" y="95"/>
                    <a:pt x="14" y="95"/>
                  </a:cubicBezTo>
                  <a:lnTo>
                    <a:pt x="32" y="83"/>
                  </a:lnTo>
                  <a:close/>
                  <a:moveTo>
                    <a:pt x="76" y="54"/>
                  </a:moveTo>
                  <a:cubicBezTo>
                    <a:pt x="76" y="21"/>
                    <a:pt x="76" y="21"/>
                    <a:pt x="76" y="21"/>
                  </a:cubicBezTo>
                  <a:cubicBezTo>
                    <a:pt x="20" y="58"/>
                    <a:pt x="20" y="58"/>
                    <a:pt x="20" y="58"/>
                  </a:cubicBezTo>
                  <a:cubicBezTo>
                    <a:pt x="45" y="75"/>
                    <a:pt x="45" y="75"/>
                    <a:pt x="45" y="75"/>
                  </a:cubicBezTo>
                  <a:lnTo>
                    <a:pt x="76" y="54"/>
                  </a:lnTo>
                  <a:close/>
                  <a:moveTo>
                    <a:pt x="76" y="146"/>
                  </a:moveTo>
                  <a:cubicBezTo>
                    <a:pt x="76" y="112"/>
                    <a:pt x="76" y="112"/>
                    <a:pt x="76" y="112"/>
                  </a:cubicBezTo>
                  <a:cubicBezTo>
                    <a:pt x="45" y="92"/>
                    <a:pt x="45" y="92"/>
                    <a:pt x="45" y="92"/>
                  </a:cubicBezTo>
                  <a:cubicBezTo>
                    <a:pt x="20" y="108"/>
                    <a:pt x="20" y="108"/>
                    <a:pt x="20" y="108"/>
                  </a:cubicBezTo>
                  <a:lnTo>
                    <a:pt x="76" y="146"/>
                  </a:lnTo>
                  <a:close/>
                  <a:moveTo>
                    <a:pt x="108" y="83"/>
                  </a:moveTo>
                  <a:cubicBezTo>
                    <a:pt x="83" y="66"/>
                    <a:pt x="83" y="66"/>
                    <a:pt x="83" y="66"/>
                  </a:cubicBezTo>
                  <a:cubicBezTo>
                    <a:pt x="58" y="83"/>
                    <a:pt x="58" y="83"/>
                    <a:pt x="58" y="83"/>
                  </a:cubicBezTo>
                  <a:cubicBezTo>
                    <a:pt x="83" y="100"/>
                    <a:pt x="83" y="100"/>
                    <a:pt x="83" y="100"/>
                  </a:cubicBezTo>
                  <a:lnTo>
                    <a:pt x="108" y="83"/>
                  </a:lnTo>
                  <a:close/>
                  <a:moveTo>
                    <a:pt x="146" y="58"/>
                  </a:moveTo>
                  <a:cubicBezTo>
                    <a:pt x="90" y="21"/>
                    <a:pt x="90" y="21"/>
                    <a:pt x="90" y="21"/>
                  </a:cubicBezTo>
                  <a:cubicBezTo>
                    <a:pt x="90" y="54"/>
                    <a:pt x="90" y="54"/>
                    <a:pt x="90" y="54"/>
                  </a:cubicBezTo>
                  <a:cubicBezTo>
                    <a:pt x="121" y="75"/>
                    <a:pt x="121" y="75"/>
                    <a:pt x="121" y="75"/>
                  </a:cubicBezTo>
                  <a:lnTo>
                    <a:pt x="146" y="58"/>
                  </a:lnTo>
                  <a:close/>
                  <a:moveTo>
                    <a:pt x="146" y="108"/>
                  </a:moveTo>
                  <a:cubicBezTo>
                    <a:pt x="121" y="92"/>
                    <a:pt x="121" y="92"/>
                    <a:pt x="121" y="92"/>
                  </a:cubicBezTo>
                  <a:cubicBezTo>
                    <a:pt x="90" y="112"/>
                    <a:pt x="90" y="112"/>
                    <a:pt x="90" y="112"/>
                  </a:cubicBezTo>
                  <a:cubicBezTo>
                    <a:pt x="90" y="146"/>
                    <a:pt x="90" y="146"/>
                    <a:pt x="90" y="146"/>
                  </a:cubicBezTo>
                  <a:lnTo>
                    <a:pt x="146" y="108"/>
                  </a:lnTo>
                  <a:close/>
                  <a:moveTo>
                    <a:pt x="151" y="95"/>
                  </a:moveTo>
                  <a:cubicBezTo>
                    <a:pt x="151" y="71"/>
                    <a:pt x="151" y="71"/>
                    <a:pt x="151" y="71"/>
                  </a:cubicBezTo>
                  <a:cubicBezTo>
                    <a:pt x="133" y="83"/>
                    <a:pt x="133" y="83"/>
                    <a:pt x="133" y="83"/>
                  </a:cubicBezTo>
                  <a:lnTo>
                    <a:pt x="151" y="95"/>
                  </a:lnTo>
                  <a:close/>
                </a:path>
              </a:pathLst>
            </a:custGeom>
            <a:solidFill>
              <a:schemeClr val="bg1"/>
            </a:solidFill>
            <a:ln>
              <a:noFill/>
            </a:ln>
            <a:extLst/>
          </p:spPr>
          <p:txBody>
            <a:bodyPr anchor="ctr"/>
            <a:lstStyle/>
            <a:p>
              <a:pPr algn="ctr"/>
              <a:endParaRPr sz="3200">
                <a:cs typeface="+mn-ea"/>
                <a:sym typeface="+mn-lt"/>
              </a:endParaRPr>
            </a:p>
          </p:txBody>
        </p:sp>
      </p:grpSp>
      <p:grpSp>
        <p:nvGrpSpPr>
          <p:cNvPr id="7" name="组合 6"/>
          <p:cNvGrpSpPr/>
          <p:nvPr/>
        </p:nvGrpSpPr>
        <p:grpSpPr>
          <a:xfrm>
            <a:off x="1663757" y="2793426"/>
            <a:ext cx="1270052" cy="1429380"/>
            <a:chOff x="1395914" y="2169099"/>
            <a:chExt cx="952539" cy="1072035"/>
          </a:xfrm>
        </p:grpSpPr>
        <p:grpSp>
          <p:nvGrpSpPr>
            <p:cNvPr id="8" name="Group 1"/>
            <p:cNvGrpSpPr/>
            <p:nvPr/>
          </p:nvGrpSpPr>
          <p:grpSpPr>
            <a:xfrm>
              <a:off x="1395914" y="2169099"/>
              <a:ext cx="952539" cy="1072035"/>
              <a:chOff x="2328635" y="2259416"/>
              <a:chExt cx="1674392" cy="1884442"/>
            </a:xfrm>
            <a:solidFill>
              <a:schemeClr val="tx2">
                <a:lumMod val="20000"/>
                <a:lumOff val="80000"/>
              </a:schemeClr>
            </a:solidFill>
          </p:grpSpPr>
          <p:sp>
            <p:nvSpPr>
              <p:cNvPr id="10" name="Hexagon 2"/>
              <p:cNvSpPr/>
              <p:nvPr/>
            </p:nvSpPr>
            <p:spPr>
              <a:xfrm rot="16200000">
                <a:off x="2223610" y="2364441"/>
                <a:ext cx="1884442" cy="1674392"/>
              </a:xfrm>
              <a:prstGeom prst="hexagon">
                <a:avLst>
                  <a:gd name="adj" fmla="val 24450"/>
                  <a:gd name="vf" fmla="val 115470"/>
                </a:avLst>
              </a:prstGeom>
              <a:solidFill>
                <a:srgbClr val="F5C700"/>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cs typeface="+mn-ea"/>
                  <a:sym typeface="+mn-lt"/>
                </a:endParaRPr>
              </a:p>
            </p:txBody>
          </p:sp>
          <p:sp>
            <p:nvSpPr>
              <p:cNvPr id="11" name="Oval 3"/>
              <p:cNvSpPr/>
              <p:nvPr/>
            </p:nvSpPr>
            <p:spPr>
              <a:xfrm>
                <a:off x="3505960" y="3869465"/>
                <a:ext cx="153756" cy="153756"/>
              </a:xfrm>
              <a:prstGeom prst="ellipse">
                <a:avLst/>
              </a:prstGeom>
              <a:grp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cs typeface="+mn-ea"/>
                  <a:sym typeface="+mn-lt"/>
                </a:endParaRPr>
              </a:p>
            </p:txBody>
          </p:sp>
        </p:grpSp>
        <p:sp>
          <p:nvSpPr>
            <p:cNvPr id="9" name="TextBox 13"/>
            <p:cNvSpPr txBox="1">
              <a:spLocks/>
            </p:cNvSpPr>
            <p:nvPr/>
          </p:nvSpPr>
          <p:spPr>
            <a:xfrm>
              <a:off x="1614181" y="2633701"/>
              <a:ext cx="519373" cy="186974"/>
            </a:xfrm>
            <a:prstGeom prst="rect">
              <a:avLst/>
            </a:prstGeom>
          </p:spPr>
          <p:txBody>
            <a:bodyPr wrap="none" lIns="0" tIns="0" rIns="0" bIns="0">
              <a:noAutofit/>
            </a:bodyPr>
            <a:lstStyle/>
            <a:p>
              <a:pPr algn="ctr"/>
              <a:r>
                <a:rPr lang="en-US" altLang="zh-CN" b="1" dirty="0">
                  <a:solidFill>
                    <a:schemeClr val="bg1"/>
                  </a:solidFill>
                  <a:cs typeface="+mn-ea"/>
                  <a:sym typeface="+mn-lt"/>
                </a:rPr>
                <a:t>ADD TEXT</a:t>
              </a:r>
              <a:endParaRPr lang="zh-CN" altLang="en-US" b="1" dirty="0">
                <a:solidFill>
                  <a:schemeClr val="bg1"/>
                </a:solidFill>
                <a:cs typeface="+mn-ea"/>
                <a:sym typeface="+mn-lt"/>
              </a:endParaRPr>
            </a:p>
          </p:txBody>
        </p:sp>
      </p:grpSp>
      <p:grpSp>
        <p:nvGrpSpPr>
          <p:cNvPr id="12" name="组合 11"/>
          <p:cNvGrpSpPr/>
          <p:nvPr/>
        </p:nvGrpSpPr>
        <p:grpSpPr>
          <a:xfrm>
            <a:off x="1033543" y="3913811"/>
            <a:ext cx="1270052" cy="1429380"/>
            <a:chOff x="923254" y="3009388"/>
            <a:chExt cx="952539" cy="1072035"/>
          </a:xfrm>
        </p:grpSpPr>
        <p:grpSp>
          <p:nvGrpSpPr>
            <p:cNvPr id="13" name="Group 4"/>
            <p:cNvGrpSpPr/>
            <p:nvPr/>
          </p:nvGrpSpPr>
          <p:grpSpPr>
            <a:xfrm>
              <a:off x="923254" y="3009388"/>
              <a:ext cx="952539" cy="1072035"/>
              <a:chOff x="1497784" y="3736491"/>
              <a:chExt cx="1674392" cy="1884443"/>
            </a:xfrm>
          </p:grpSpPr>
          <p:sp>
            <p:nvSpPr>
              <p:cNvPr id="15" name="Hexagon 5"/>
              <p:cNvSpPr/>
              <p:nvPr/>
            </p:nvSpPr>
            <p:spPr>
              <a:xfrm rot="16200000">
                <a:off x="1392758" y="3841517"/>
                <a:ext cx="1884443" cy="1674392"/>
              </a:xfrm>
              <a:prstGeom prst="hexagon">
                <a:avLst>
                  <a:gd name="adj" fmla="val 24450"/>
                  <a:gd name="vf" fmla="val 115470"/>
                </a:avLst>
              </a:prstGeom>
              <a:solidFill>
                <a:srgbClr val="1D425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cs typeface="+mn-ea"/>
                  <a:sym typeface="+mn-lt"/>
                </a:endParaRPr>
              </a:p>
            </p:txBody>
          </p:sp>
          <p:sp>
            <p:nvSpPr>
              <p:cNvPr id="16" name="Oval 6"/>
              <p:cNvSpPr/>
              <p:nvPr/>
            </p:nvSpPr>
            <p:spPr>
              <a:xfrm>
                <a:off x="1884276" y="3874228"/>
                <a:ext cx="153756" cy="153756"/>
              </a:xfrm>
              <a:prstGeom prst="ellipse">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cs typeface="+mn-ea"/>
                  <a:sym typeface="+mn-lt"/>
                </a:endParaRPr>
              </a:p>
            </p:txBody>
          </p:sp>
        </p:grpSp>
        <p:sp>
          <p:nvSpPr>
            <p:cNvPr id="14" name="Freeform: Shape 15"/>
            <p:cNvSpPr>
              <a:spLocks/>
            </p:cNvSpPr>
            <p:nvPr/>
          </p:nvSpPr>
          <p:spPr bwMode="auto">
            <a:xfrm>
              <a:off x="1221925" y="3341042"/>
              <a:ext cx="347977" cy="405556"/>
            </a:xfrm>
            <a:custGeom>
              <a:avLst/>
              <a:gdLst>
                <a:gd name="T0" fmla="*/ 142 w 142"/>
                <a:gd name="T1" fmla="*/ 24 h 166"/>
                <a:gd name="T2" fmla="*/ 142 w 142"/>
                <a:gd name="T3" fmla="*/ 36 h 166"/>
                <a:gd name="T4" fmla="*/ 71 w 142"/>
                <a:gd name="T5" fmla="*/ 60 h 166"/>
                <a:gd name="T6" fmla="*/ 0 w 142"/>
                <a:gd name="T7" fmla="*/ 36 h 166"/>
                <a:gd name="T8" fmla="*/ 0 w 142"/>
                <a:gd name="T9" fmla="*/ 24 h 166"/>
                <a:gd name="T10" fmla="*/ 71 w 142"/>
                <a:gd name="T11" fmla="*/ 0 h 166"/>
                <a:gd name="T12" fmla="*/ 142 w 142"/>
                <a:gd name="T13" fmla="*/ 24 h 166"/>
                <a:gd name="T14" fmla="*/ 142 w 142"/>
                <a:gd name="T15" fmla="*/ 56 h 166"/>
                <a:gd name="T16" fmla="*/ 142 w 142"/>
                <a:gd name="T17" fmla="*/ 71 h 166"/>
                <a:gd name="T18" fmla="*/ 71 w 142"/>
                <a:gd name="T19" fmla="*/ 95 h 166"/>
                <a:gd name="T20" fmla="*/ 0 w 142"/>
                <a:gd name="T21" fmla="*/ 71 h 166"/>
                <a:gd name="T22" fmla="*/ 0 w 142"/>
                <a:gd name="T23" fmla="*/ 56 h 166"/>
                <a:gd name="T24" fmla="*/ 71 w 142"/>
                <a:gd name="T25" fmla="*/ 71 h 166"/>
                <a:gd name="T26" fmla="*/ 142 w 142"/>
                <a:gd name="T27" fmla="*/ 56 h 166"/>
                <a:gd name="T28" fmla="*/ 142 w 142"/>
                <a:gd name="T29" fmla="*/ 91 h 166"/>
                <a:gd name="T30" fmla="*/ 142 w 142"/>
                <a:gd name="T31" fmla="*/ 107 h 166"/>
                <a:gd name="T32" fmla="*/ 71 w 142"/>
                <a:gd name="T33" fmla="*/ 131 h 166"/>
                <a:gd name="T34" fmla="*/ 0 w 142"/>
                <a:gd name="T35" fmla="*/ 107 h 166"/>
                <a:gd name="T36" fmla="*/ 0 w 142"/>
                <a:gd name="T37" fmla="*/ 91 h 166"/>
                <a:gd name="T38" fmla="*/ 71 w 142"/>
                <a:gd name="T39" fmla="*/ 107 h 166"/>
                <a:gd name="T40" fmla="*/ 142 w 142"/>
                <a:gd name="T41" fmla="*/ 91 h 166"/>
                <a:gd name="T42" fmla="*/ 142 w 142"/>
                <a:gd name="T43" fmla="*/ 127 h 166"/>
                <a:gd name="T44" fmla="*/ 142 w 142"/>
                <a:gd name="T45" fmla="*/ 142 h 166"/>
                <a:gd name="T46" fmla="*/ 71 w 142"/>
                <a:gd name="T47" fmla="*/ 166 h 166"/>
                <a:gd name="T48" fmla="*/ 0 w 142"/>
                <a:gd name="T49" fmla="*/ 142 h 166"/>
                <a:gd name="T50" fmla="*/ 0 w 142"/>
                <a:gd name="T51" fmla="*/ 127 h 166"/>
                <a:gd name="T52" fmla="*/ 71 w 142"/>
                <a:gd name="T53" fmla="*/ 142 h 166"/>
                <a:gd name="T54" fmla="*/ 142 w 142"/>
                <a:gd name="T55" fmla="*/ 127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2" h="166">
                  <a:moveTo>
                    <a:pt x="142" y="24"/>
                  </a:moveTo>
                  <a:cubicBezTo>
                    <a:pt x="142" y="36"/>
                    <a:pt x="142" y="36"/>
                    <a:pt x="142" y="36"/>
                  </a:cubicBezTo>
                  <a:cubicBezTo>
                    <a:pt x="142" y="49"/>
                    <a:pt x="110" y="60"/>
                    <a:pt x="71" y="60"/>
                  </a:cubicBezTo>
                  <a:cubicBezTo>
                    <a:pt x="32" y="60"/>
                    <a:pt x="0" y="49"/>
                    <a:pt x="0" y="36"/>
                  </a:cubicBezTo>
                  <a:cubicBezTo>
                    <a:pt x="0" y="24"/>
                    <a:pt x="0" y="24"/>
                    <a:pt x="0" y="24"/>
                  </a:cubicBezTo>
                  <a:cubicBezTo>
                    <a:pt x="0" y="11"/>
                    <a:pt x="32" y="0"/>
                    <a:pt x="71" y="0"/>
                  </a:cubicBezTo>
                  <a:cubicBezTo>
                    <a:pt x="110" y="0"/>
                    <a:pt x="142" y="11"/>
                    <a:pt x="142" y="24"/>
                  </a:cubicBezTo>
                  <a:close/>
                  <a:moveTo>
                    <a:pt x="142" y="56"/>
                  </a:moveTo>
                  <a:cubicBezTo>
                    <a:pt x="142" y="71"/>
                    <a:pt x="142" y="71"/>
                    <a:pt x="142" y="71"/>
                  </a:cubicBezTo>
                  <a:cubicBezTo>
                    <a:pt x="142" y="84"/>
                    <a:pt x="110" y="95"/>
                    <a:pt x="71" y="95"/>
                  </a:cubicBezTo>
                  <a:cubicBezTo>
                    <a:pt x="32" y="95"/>
                    <a:pt x="0" y="84"/>
                    <a:pt x="0" y="71"/>
                  </a:cubicBezTo>
                  <a:cubicBezTo>
                    <a:pt x="0" y="56"/>
                    <a:pt x="0" y="56"/>
                    <a:pt x="0" y="56"/>
                  </a:cubicBezTo>
                  <a:cubicBezTo>
                    <a:pt x="15" y="66"/>
                    <a:pt x="43" y="71"/>
                    <a:pt x="71" y="71"/>
                  </a:cubicBezTo>
                  <a:cubicBezTo>
                    <a:pt x="99" y="71"/>
                    <a:pt x="127" y="66"/>
                    <a:pt x="142" y="56"/>
                  </a:cubicBezTo>
                  <a:close/>
                  <a:moveTo>
                    <a:pt x="142" y="91"/>
                  </a:moveTo>
                  <a:cubicBezTo>
                    <a:pt x="142" y="107"/>
                    <a:pt x="142" y="107"/>
                    <a:pt x="142" y="107"/>
                  </a:cubicBezTo>
                  <a:cubicBezTo>
                    <a:pt x="142" y="120"/>
                    <a:pt x="110" y="131"/>
                    <a:pt x="71" y="131"/>
                  </a:cubicBezTo>
                  <a:cubicBezTo>
                    <a:pt x="32" y="131"/>
                    <a:pt x="0" y="120"/>
                    <a:pt x="0" y="107"/>
                  </a:cubicBezTo>
                  <a:cubicBezTo>
                    <a:pt x="0" y="91"/>
                    <a:pt x="0" y="91"/>
                    <a:pt x="0" y="91"/>
                  </a:cubicBezTo>
                  <a:cubicBezTo>
                    <a:pt x="15" y="102"/>
                    <a:pt x="43" y="107"/>
                    <a:pt x="71" y="107"/>
                  </a:cubicBezTo>
                  <a:cubicBezTo>
                    <a:pt x="99" y="107"/>
                    <a:pt x="127" y="102"/>
                    <a:pt x="142" y="91"/>
                  </a:cubicBezTo>
                  <a:close/>
                  <a:moveTo>
                    <a:pt x="142" y="127"/>
                  </a:moveTo>
                  <a:cubicBezTo>
                    <a:pt x="142" y="142"/>
                    <a:pt x="142" y="142"/>
                    <a:pt x="142" y="142"/>
                  </a:cubicBezTo>
                  <a:cubicBezTo>
                    <a:pt x="142" y="155"/>
                    <a:pt x="110" y="166"/>
                    <a:pt x="71" y="166"/>
                  </a:cubicBezTo>
                  <a:cubicBezTo>
                    <a:pt x="32" y="166"/>
                    <a:pt x="0" y="155"/>
                    <a:pt x="0" y="142"/>
                  </a:cubicBezTo>
                  <a:cubicBezTo>
                    <a:pt x="0" y="127"/>
                    <a:pt x="0" y="127"/>
                    <a:pt x="0" y="127"/>
                  </a:cubicBezTo>
                  <a:cubicBezTo>
                    <a:pt x="15" y="137"/>
                    <a:pt x="43" y="142"/>
                    <a:pt x="71" y="142"/>
                  </a:cubicBezTo>
                  <a:cubicBezTo>
                    <a:pt x="99" y="142"/>
                    <a:pt x="127" y="137"/>
                    <a:pt x="142" y="127"/>
                  </a:cubicBezTo>
                  <a:close/>
                </a:path>
              </a:pathLst>
            </a:custGeom>
            <a:solidFill>
              <a:schemeClr val="bg1"/>
            </a:solidFill>
            <a:ln>
              <a:noFill/>
            </a:ln>
            <a:extLst/>
          </p:spPr>
          <p:txBody>
            <a:bodyPr anchor="ctr"/>
            <a:lstStyle/>
            <a:p>
              <a:pPr algn="ctr"/>
              <a:endParaRPr sz="3200">
                <a:cs typeface="+mn-ea"/>
                <a:sym typeface="+mn-lt"/>
              </a:endParaRPr>
            </a:p>
          </p:txBody>
        </p:sp>
      </p:grpSp>
      <p:grpSp>
        <p:nvGrpSpPr>
          <p:cNvPr id="17" name="组合 16"/>
          <p:cNvGrpSpPr/>
          <p:nvPr/>
        </p:nvGrpSpPr>
        <p:grpSpPr>
          <a:xfrm>
            <a:off x="2461622" y="1807397"/>
            <a:ext cx="1033623" cy="1163291"/>
            <a:chOff x="1994313" y="1429578"/>
            <a:chExt cx="775217" cy="872468"/>
          </a:xfrm>
        </p:grpSpPr>
        <p:grpSp>
          <p:nvGrpSpPr>
            <p:cNvPr id="18" name="Group 16"/>
            <p:cNvGrpSpPr/>
            <p:nvPr/>
          </p:nvGrpSpPr>
          <p:grpSpPr>
            <a:xfrm>
              <a:off x="1994313" y="1429578"/>
              <a:ext cx="775217" cy="872468"/>
              <a:chOff x="4158879" y="2447097"/>
              <a:chExt cx="1362690" cy="1533640"/>
            </a:xfrm>
          </p:grpSpPr>
          <p:sp>
            <p:nvSpPr>
              <p:cNvPr id="20" name="Hexagon 17"/>
              <p:cNvSpPr/>
              <p:nvPr/>
            </p:nvSpPr>
            <p:spPr>
              <a:xfrm rot="16200000">
                <a:off x="4073404" y="2532572"/>
                <a:ext cx="1533640" cy="1362690"/>
              </a:xfrm>
              <a:prstGeom prst="hexagon">
                <a:avLst>
                  <a:gd name="adj" fmla="val 24450"/>
                  <a:gd name="vf" fmla="val 115470"/>
                </a:avLst>
              </a:prstGeom>
              <a:solidFill>
                <a:srgbClr val="1D425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cs typeface="+mn-ea"/>
                  <a:sym typeface="+mn-lt"/>
                </a:endParaRPr>
              </a:p>
            </p:txBody>
          </p:sp>
          <p:sp>
            <p:nvSpPr>
              <p:cNvPr id="21" name="Oval 18"/>
              <p:cNvSpPr/>
              <p:nvPr/>
            </p:nvSpPr>
            <p:spPr>
              <a:xfrm>
                <a:off x="5111479" y="2567596"/>
                <a:ext cx="153756" cy="153756"/>
              </a:xfrm>
              <a:prstGeom prst="ellipse">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cs typeface="+mn-ea"/>
                  <a:sym typeface="+mn-lt"/>
                </a:endParaRPr>
              </a:p>
            </p:txBody>
          </p:sp>
        </p:grpSp>
        <p:sp>
          <p:nvSpPr>
            <p:cNvPr id="19" name="Freeform: Shape 40"/>
            <p:cNvSpPr>
              <a:spLocks/>
            </p:cNvSpPr>
            <p:nvPr/>
          </p:nvSpPr>
          <p:spPr bwMode="auto">
            <a:xfrm>
              <a:off x="2215026" y="1703397"/>
              <a:ext cx="333790" cy="336246"/>
            </a:xfrm>
            <a:custGeom>
              <a:avLst/>
              <a:gdLst>
                <a:gd name="T0" fmla="*/ 115 w 140"/>
                <a:gd name="T1" fmla="*/ 63 h 140"/>
                <a:gd name="T2" fmla="*/ 39 w 140"/>
                <a:gd name="T3" fmla="*/ 140 h 140"/>
                <a:gd name="T4" fmla="*/ 0 w 140"/>
                <a:gd name="T5" fmla="*/ 140 h 140"/>
                <a:gd name="T6" fmla="*/ 0 w 140"/>
                <a:gd name="T7" fmla="*/ 101 h 140"/>
                <a:gd name="T8" fmla="*/ 77 w 140"/>
                <a:gd name="T9" fmla="*/ 24 h 140"/>
                <a:gd name="T10" fmla="*/ 115 w 140"/>
                <a:gd name="T11" fmla="*/ 63 h 140"/>
                <a:gd name="T12" fmla="*/ 42 w 140"/>
                <a:gd name="T13" fmla="*/ 120 h 140"/>
                <a:gd name="T14" fmla="*/ 20 w 140"/>
                <a:gd name="T15" fmla="*/ 98 h 140"/>
                <a:gd name="T16" fmla="*/ 12 w 140"/>
                <a:gd name="T17" fmla="*/ 106 h 140"/>
                <a:gd name="T18" fmla="*/ 12 w 140"/>
                <a:gd name="T19" fmla="*/ 116 h 140"/>
                <a:gd name="T20" fmla="*/ 24 w 140"/>
                <a:gd name="T21" fmla="*/ 116 h 140"/>
                <a:gd name="T22" fmla="*/ 24 w 140"/>
                <a:gd name="T23" fmla="*/ 128 h 140"/>
                <a:gd name="T24" fmla="*/ 34 w 140"/>
                <a:gd name="T25" fmla="*/ 128 h 140"/>
                <a:gd name="T26" fmla="*/ 42 w 140"/>
                <a:gd name="T27" fmla="*/ 120 h 140"/>
                <a:gd name="T28" fmla="*/ 80 w 140"/>
                <a:gd name="T29" fmla="*/ 40 h 140"/>
                <a:gd name="T30" fmla="*/ 78 w 140"/>
                <a:gd name="T31" fmla="*/ 41 h 140"/>
                <a:gd name="T32" fmla="*/ 28 w 140"/>
                <a:gd name="T33" fmla="*/ 91 h 140"/>
                <a:gd name="T34" fmla="*/ 28 w 140"/>
                <a:gd name="T35" fmla="*/ 93 h 140"/>
                <a:gd name="T36" fmla="*/ 30 w 140"/>
                <a:gd name="T37" fmla="*/ 95 h 140"/>
                <a:gd name="T38" fmla="*/ 31 w 140"/>
                <a:gd name="T39" fmla="*/ 94 h 140"/>
                <a:gd name="T40" fmla="*/ 81 w 140"/>
                <a:gd name="T41" fmla="*/ 44 h 140"/>
                <a:gd name="T42" fmla="*/ 82 w 140"/>
                <a:gd name="T43" fmla="*/ 42 h 140"/>
                <a:gd name="T44" fmla="*/ 80 w 140"/>
                <a:gd name="T45" fmla="*/ 40 h 140"/>
                <a:gd name="T46" fmla="*/ 137 w 140"/>
                <a:gd name="T47" fmla="*/ 42 h 140"/>
                <a:gd name="T48" fmla="*/ 121 w 140"/>
                <a:gd name="T49" fmla="*/ 57 h 140"/>
                <a:gd name="T50" fmla="*/ 83 w 140"/>
                <a:gd name="T51" fmla="*/ 19 h 140"/>
                <a:gd name="T52" fmla="*/ 98 w 140"/>
                <a:gd name="T53" fmla="*/ 3 h 140"/>
                <a:gd name="T54" fmla="*/ 107 w 140"/>
                <a:gd name="T55" fmla="*/ 0 h 140"/>
                <a:gd name="T56" fmla="*/ 115 w 140"/>
                <a:gd name="T57" fmla="*/ 3 h 140"/>
                <a:gd name="T58" fmla="*/ 137 w 140"/>
                <a:gd name="T59" fmla="*/ 25 h 140"/>
                <a:gd name="T60" fmla="*/ 140 w 140"/>
                <a:gd name="T61" fmla="*/ 33 h 140"/>
                <a:gd name="T62" fmla="*/ 137 w 140"/>
                <a:gd name="T63" fmla="*/ 4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0" h="140">
                  <a:moveTo>
                    <a:pt x="115" y="63"/>
                  </a:moveTo>
                  <a:cubicBezTo>
                    <a:pt x="39" y="140"/>
                    <a:pt x="39" y="140"/>
                    <a:pt x="39" y="140"/>
                  </a:cubicBezTo>
                  <a:cubicBezTo>
                    <a:pt x="0" y="140"/>
                    <a:pt x="0" y="140"/>
                    <a:pt x="0" y="140"/>
                  </a:cubicBezTo>
                  <a:cubicBezTo>
                    <a:pt x="0" y="101"/>
                    <a:pt x="0" y="101"/>
                    <a:pt x="0" y="101"/>
                  </a:cubicBezTo>
                  <a:cubicBezTo>
                    <a:pt x="77" y="24"/>
                    <a:pt x="77" y="24"/>
                    <a:pt x="77" y="24"/>
                  </a:cubicBezTo>
                  <a:lnTo>
                    <a:pt x="115" y="63"/>
                  </a:lnTo>
                  <a:close/>
                  <a:moveTo>
                    <a:pt x="42" y="120"/>
                  </a:moveTo>
                  <a:cubicBezTo>
                    <a:pt x="20" y="98"/>
                    <a:pt x="20" y="98"/>
                    <a:pt x="20" y="98"/>
                  </a:cubicBezTo>
                  <a:cubicBezTo>
                    <a:pt x="12" y="106"/>
                    <a:pt x="12" y="106"/>
                    <a:pt x="12" y="106"/>
                  </a:cubicBezTo>
                  <a:cubicBezTo>
                    <a:pt x="12" y="116"/>
                    <a:pt x="12" y="116"/>
                    <a:pt x="12" y="116"/>
                  </a:cubicBezTo>
                  <a:cubicBezTo>
                    <a:pt x="24" y="116"/>
                    <a:pt x="24" y="116"/>
                    <a:pt x="24" y="116"/>
                  </a:cubicBezTo>
                  <a:cubicBezTo>
                    <a:pt x="24" y="128"/>
                    <a:pt x="24" y="128"/>
                    <a:pt x="24" y="128"/>
                  </a:cubicBezTo>
                  <a:cubicBezTo>
                    <a:pt x="34" y="128"/>
                    <a:pt x="34" y="128"/>
                    <a:pt x="34" y="128"/>
                  </a:cubicBezTo>
                  <a:lnTo>
                    <a:pt x="42" y="120"/>
                  </a:lnTo>
                  <a:close/>
                  <a:moveTo>
                    <a:pt x="80" y="40"/>
                  </a:moveTo>
                  <a:cubicBezTo>
                    <a:pt x="79" y="40"/>
                    <a:pt x="79" y="40"/>
                    <a:pt x="78" y="41"/>
                  </a:cubicBezTo>
                  <a:cubicBezTo>
                    <a:pt x="28" y="91"/>
                    <a:pt x="28" y="91"/>
                    <a:pt x="28" y="91"/>
                  </a:cubicBezTo>
                  <a:cubicBezTo>
                    <a:pt x="28" y="91"/>
                    <a:pt x="28" y="92"/>
                    <a:pt x="28" y="93"/>
                  </a:cubicBezTo>
                  <a:cubicBezTo>
                    <a:pt x="28" y="94"/>
                    <a:pt x="29" y="95"/>
                    <a:pt x="30" y="95"/>
                  </a:cubicBezTo>
                  <a:cubicBezTo>
                    <a:pt x="30" y="95"/>
                    <a:pt x="31" y="94"/>
                    <a:pt x="31" y="94"/>
                  </a:cubicBezTo>
                  <a:cubicBezTo>
                    <a:pt x="81" y="44"/>
                    <a:pt x="81" y="44"/>
                    <a:pt x="81" y="44"/>
                  </a:cubicBezTo>
                  <a:cubicBezTo>
                    <a:pt x="82" y="43"/>
                    <a:pt x="82" y="43"/>
                    <a:pt x="82" y="42"/>
                  </a:cubicBezTo>
                  <a:cubicBezTo>
                    <a:pt x="82" y="41"/>
                    <a:pt x="81" y="40"/>
                    <a:pt x="80" y="40"/>
                  </a:cubicBezTo>
                  <a:close/>
                  <a:moveTo>
                    <a:pt x="137" y="42"/>
                  </a:moveTo>
                  <a:cubicBezTo>
                    <a:pt x="121" y="57"/>
                    <a:pt x="121" y="57"/>
                    <a:pt x="121" y="57"/>
                  </a:cubicBezTo>
                  <a:cubicBezTo>
                    <a:pt x="83" y="19"/>
                    <a:pt x="83" y="19"/>
                    <a:pt x="83" y="19"/>
                  </a:cubicBezTo>
                  <a:cubicBezTo>
                    <a:pt x="98" y="3"/>
                    <a:pt x="98" y="3"/>
                    <a:pt x="98" y="3"/>
                  </a:cubicBezTo>
                  <a:cubicBezTo>
                    <a:pt x="100" y="1"/>
                    <a:pt x="103" y="0"/>
                    <a:pt x="107" y="0"/>
                  </a:cubicBezTo>
                  <a:cubicBezTo>
                    <a:pt x="110" y="0"/>
                    <a:pt x="113" y="1"/>
                    <a:pt x="115" y="3"/>
                  </a:cubicBezTo>
                  <a:cubicBezTo>
                    <a:pt x="137" y="25"/>
                    <a:pt x="137" y="25"/>
                    <a:pt x="137" y="25"/>
                  </a:cubicBezTo>
                  <a:cubicBezTo>
                    <a:pt x="139" y="27"/>
                    <a:pt x="140" y="30"/>
                    <a:pt x="140" y="33"/>
                  </a:cubicBezTo>
                  <a:cubicBezTo>
                    <a:pt x="140" y="37"/>
                    <a:pt x="139" y="40"/>
                    <a:pt x="137" y="42"/>
                  </a:cubicBezTo>
                  <a:close/>
                </a:path>
              </a:pathLst>
            </a:custGeom>
            <a:solidFill>
              <a:schemeClr val="bg1"/>
            </a:solidFill>
            <a:ln>
              <a:noFill/>
            </a:ln>
            <a:extLst/>
          </p:spPr>
          <p:txBody>
            <a:bodyPr anchor="ctr"/>
            <a:lstStyle/>
            <a:p>
              <a:pPr algn="ctr"/>
              <a:endParaRPr sz="3200">
                <a:cs typeface="+mn-ea"/>
                <a:sym typeface="+mn-lt"/>
              </a:endParaRPr>
            </a:p>
          </p:txBody>
        </p:sp>
      </p:grpSp>
      <p:grpSp>
        <p:nvGrpSpPr>
          <p:cNvPr id="22" name="组合 21"/>
          <p:cNvGrpSpPr/>
          <p:nvPr/>
        </p:nvGrpSpPr>
        <p:grpSpPr>
          <a:xfrm>
            <a:off x="3035129" y="2777885"/>
            <a:ext cx="1270051" cy="1429380"/>
            <a:chOff x="2424444" y="2157443"/>
            <a:chExt cx="952538" cy="1072035"/>
          </a:xfrm>
        </p:grpSpPr>
        <p:grpSp>
          <p:nvGrpSpPr>
            <p:cNvPr id="23" name="Group 19"/>
            <p:cNvGrpSpPr/>
            <p:nvPr/>
          </p:nvGrpSpPr>
          <p:grpSpPr>
            <a:xfrm>
              <a:off x="2424444" y="2157443"/>
              <a:ext cx="952538" cy="1072035"/>
              <a:chOff x="4840228" y="3742846"/>
              <a:chExt cx="1674391" cy="1884443"/>
            </a:xfrm>
          </p:grpSpPr>
          <p:sp>
            <p:nvSpPr>
              <p:cNvPr id="25" name="Hexagon 20"/>
              <p:cNvSpPr/>
              <p:nvPr/>
            </p:nvSpPr>
            <p:spPr>
              <a:xfrm rot="16200000">
                <a:off x="4735202" y="3847872"/>
                <a:ext cx="1884443" cy="1674391"/>
              </a:xfrm>
              <a:prstGeom prst="hexagon">
                <a:avLst>
                  <a:gd name="adj" fmla="val 24450"/>
                  <a:gd name="vf" fmla="val 115470"/>
                </a:avLst>
              </a:prstGeom>
              <a:solidFill>
                <a:srgbClr val="1D425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cs typeface="+mn-ea"/>
                  <a:sym typeface="+mn-lt"/>
                </a:endParaRPr>
              </a:p>
            </p:txBody>
          </p:sp>
          <p:sp>
            <p:nvSpPr>
              <p:cNvPr id="26" name="Oval 21"/>
              <p:cNvSpPr/>
              <p:nvPr/>
            </p:nvSpPr>
            <p:spPr>
              <a:xfrm>
                <a:off x="5980549" y="3867619"/>
                <a:ext cx="153756" cy="153756"/>
              </a:xfrm>
              <a:prstGeom prst="ellipse">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cs typeface="+mn-ea"/>
                  <a:sym typeface="+mn-lt"/>
                </a:endParaRPr>
              </a:p>
            </p:txBody>
          </p:sp>
        </p:grpSp>
        <p:sp>
          <p:nvSpPr>
            <p:cNvPr id="24" name="Freeform: Shape 43"/>
            <p:cNvSpPr>
              <a:spLocks/>
            </p:cNvSpPr>
            <p:nvPr/>
          </p:nvSpPr>
          <p:spPr bwMode="auto">
            <a:xfrm>
              <a:off x="2640903" y="2526009"/>
              <a:ext cx="447169" cy="379056"/>
            </a:xfrm>
            <a:custGeom>
              <a:avLst/>
              <a:gdLst>
                <a:gd name="T0" fmla="*/ 154 w 154"/>
                <a:gd name="T1" fmla="*/ 65 h 131"/>
                <a:gd name="T2" fmla="*/ 149 w 154"/>
                <a:gd name="T3" fmla="*/ 71 h 131"/>
                <a:gd name="T4" fmla="*/ 52 w 154"/>
                <a:gd name="T5" fmla="*/ 83 h 131"/>
                <a:gd name="T6" fmla="*/ 54 w 154"/>
                <a:gd name="T7" fmla="*/ 89 h 131"/>
                <a:gd name="T8" fmla="*/ 51 w 154"/>
                <a:gd name="T9" fmla="*/ 95 h 131"/>
                <a:gd name="T10" fmla="*/ 136 w 154"/>
                <a:gd name="T11" fmla="*/ 95 h 131"/>
                <a:gd name="T12" fmla="*/ 142 w 154"/>
                <a:gd name="T13" fmla="*/ 101 h 131"/>
                <a:gd name="T14" fmla="*/ 136 w 154"/>
                <a:gd name="T15" fmla="*/ 107 h 131"/>
                <a:gd name="T16" fmla="*/ 42 w 154"/>
                <a:gd name="T17" fmla="*/ 107 h 131"/>
                <a:gd name="T18" fmla="*/ 36 w 154"/>
                <a:gd name="T19" fmla="*/ 101 h 131"/>
                <a:gd name="T20" fmla="*/ 41 w 154"/>
                <a:gd name="T21" fmla="*/ 88 h 131"/>
                <a:gd name="T22" fmla="*/ 25 w 154"/>
                <a:gd name="T23" fmla="*/ 12 h 131"/>
                <a:gd name="T24" fmla="*/ 6 w 154"/>
                <a:gd name="T25" fmla="*/ 12 h 131"/>
                <a:gd name="T26" fmla="*/ 0 w 154"/>
                <a:gd name="T27" fmla="*/ 6 h 131"/>
                <a:gd name="T28" fmla="*/ 6 w 154"/>
                <a:gd name="T29" fmla="*/ 0 h 131"/>
                <a:gd name="T30" fmla="*/ 30 w 154"/>
                <a:gd name="T31" fmla="*/ 0 h 131"/>
                <a:gd name="T32" fmla="*/ 37 w 154"/>
                <a:gd name="T33" fmla="*/ 12 h 131"/>
                <a:gd name="T34" fmla="*/ 148 w 154"/>
                <a:gd name="T35" fmla="*/ 12 h 131"/>
                <a:gd name="T36" fmla="*/ 154 w 154"/>
                <a:gd name="T37" fmla="*/ 18 h 131"/>
                <a:gd name="T38" fmla="*/ 154 w 154"/>
                <a:gd name="T39" fmla="*/ 65 h 131"/>
                <a:gd name="T40" fmla="*/ 48 w 154"/>
                <a:gd name="T41" fmla="*/ 131 h 131"/>
                <a:gd name="T42" fmla="*/ 36 w 154"/>
                <a:gd name="T43" fmla="*/ 119 h 131"/>
                <a:gd name="T44" fmla="*/ 48 w 154"/>
                <a:gd name="T45" fmla="*/ 107 h 131"/>
                <a:gd name="T46" fmla="*/ 60 w 154"/>
                <a:gd name="T47" fmla="*/ 119 h 131"/>
                <a:gd name="T48" fmla="*/ 48 w 154"/>
                <a:gd name="T49" fmla="*/ 131 h 131"/>
                <a:gd name="T50" fmla="*/ 130 w 154"/>
                <a:gd name="T51" fmla="*/ 131 h 131"/>
                <a:gd name="T52" fmla="*/ 119 w 154"/>
                <a:gd name="T53" fmla="*/ 119 h 131"/>
                <a:gd name="T54" fmla="*/ 130 w 154"/>
                <a:gd name="T55" fmla="*/ 107 h 131"/>
                <a:gd name="T56" fmla="*/ 142 w 154"/>
                <a:gd name="T57" fmla="*/ 119 h 131"/>
                <a:gd name="T58" fmla="*/ 130 w 154"/>
                <a:gd name="T59"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4" h="131">
                  <a:moveTo>
                    <a:pt x="154" y="65"/>
                  </a:moveTo>
                  <a:cubicBezTo>
                    <a:pt x="154" y="68"/>
                    <a:pt x="152" y="71"/>
                    <a:pt x="149" y="71"/>
                  </a:cubicBezTo>
                  <a:cubicBezTo>
                    <a:pt x="52" y="83"/>
                    <a:pt x="52" y="83"/>
                    <a:pt x="52" y="83"/>
                  </a:cubicBezTo>
                  <a:cubicBezTo>
                    <a:pt x="53" y="85"/>
                    <a:pt x="54" y="87"/>
                    <a:pt x="54" y="89"/>
                  </a:cubicBezTo>
                  <a:cubicBezTo>
                    <a:pt x="54" y="91"/>
                    <a:pt x="52" y="93"/>
                    <a:pt x="51" y="95"/>
                  </a:cubicBezTo>
                  <a:cubicBezTo>
                    <a:pt x="136" y="95"/>
                    <a:pt x="136" y="95"/>
                    <a:pt x="136" y="95"/>
                  </a:cubicBezTo>
                  <a:cubicBezTo>
                    <a:pt x="140" y="95"/>
                    <a:pt x="142" y="98"/>
                    <a:pt x="142" y="101"/>
                  </a:cubicBezTo>
                  <a:cubicBezTo>
                    <a:pt x="142" y="104"/>
                    <a:pt x="140" y="107"/>
                    <a:pt x="136" y="107"/>
                  </a:cubicBezTo>
                  <a:cubicBezTo>
                    <a:pt x="42" y="107"/>
                    <a:pt x="42" y="107"/>
                    <a:pt x="42" y="107"/>
                  </a:cubicBezTo>
                  <a:cubicBezTo>
                    <a:pt x="39" y="107"/>
                    <a:pt x="36" y="104"/>
                    <a:pt x="36" y="101"/>
                  </a:cubicBezTo>
                  <a:cubicBezTo>
                    <a:pt x="36" y="98"/>
                    <a:pt x="40" y="91"/>
                    <a:pt x="41" y="88"/>
                  </a:cubicBezTo>
                  <a:cubicBezTo>
                    <a:pt x="25" y="12"/>
                    <a:pt x="25" y="12"/>
                    <a:pt x="25" y="12"/>
                  </a:cubicBezTo>
                  <a:cubicBezTo>
                    <a:pt x="6" y="12"/>
                    <a:pt x="6" y="12"/>
                    <a:pt x="6" y="12"/>
                  </a:cubicBezTo>
                  <a:cubicBezTo>
                    <a:pt x="3" y="12"/>
                    <a:pt x="0" y="10"/>
                    <a:pt x="0" y="6"/>
                  </a:cubicBezTo>
                  <a:cubicBezTo>
                    <a:pt x="0" y="3"/>
                    <a:pt x="3" y="0"/>
                    <a:pt x="6" y="0"/>
                  </a:cubicBezTo>
                  <a:cubicBezTo>
                    <a:pt x="30" y="0"/>
                    <a:pt x="30" y="0"/>
                    <a:pt x="30" y="0"/>
                  </a:cubicBezTo>
                  <a:cubicBezTo>
                    <a:pt x="36" y="0"/>
                    <a:pt x="36" y="8"/>
                    <a:pt x="37" y="12"/>
                  </a:cubicBezTo>
                  <a:cubicBezTo>
                    <a:pt x="148" y="12"/>
                    <a:pt x="148" y="12"/>
                    <a:pt x="148" y="12"/>
                  </a:cubicBezTo>
                  <a:cubicBezTo>
                    <a:pt x="151" y="12"/>
                    <a:pt x="154" y="15"/>
                    <a:pt x="154" y="18"/>
                  </a:cubicBezTo>
                  <a:lnTo>
                    <a:pt x="154" y="65"/>
                  </a:lnTo>
                  <a:close/>
                  <a:moveTo>
                    <a:pt x="48" y="131"/>
                  </a:moveTo>
                  <a:cubicBezTo>
                    <a:pt x="41" y="131"/>
                    <a:pt x="36" y="125"/>
                    <a:pt x="36" y="119"/>
                  </a:cubicBezTo>
                  <a:cubicBezTo>
                    <a:pt x="36" y="112"/>
                    <a:pt x="41" y="107"/>
                    <a:pt x="48" y="107"/>
                  </a:cubicBezTo>
                  <a:cubicBezTo>
                    <a:pt x="54" y="107"/>
                    <a:pt x="60" y="112"/>
                    <a:pt x="60" y="119"/>
                  </a:cubicBezTo>
                  <a:cubicBezTo>
                    <a:pt x="60" y="125"/>
                    <a:pt x="54" y="131"/>
                    <a:pt x="48" y="131"/>
                  </a:cubicBezTo>
                  <a:close/>
                  <a:moveTo>
                    <a:pt x="130" y="131"/>
                  </a:moveTo>
                  <a:cubicBezTo>
                    <a:pt x="124" y="131"/>
                    <a:pt x="119" y="125"/>
                    <a:pt x="119" y="119"/>
                  </a:cubicBezTo>
                  <a:cubicBezTo>
                    <a:pt x="119" y="112"/>
                    <a:pt x="124" y="107"/>
                    <a:pt x="130" y="107"/>
                  </a:cubicBezTo>
                  <a:cubicBezTo>
                    <a:pt x="137" y="107"/>
                    <a:pt x="142" y="112"/>
                    <a:pt x="142" y="119"/>
                  </a:cubicBezTo>
                  <a:cubicBezTo>
                    <a:pt x="142" y="125"/>
                    <a:pt x="137" y="131"/>
                    <a:pt x="130" y="131"/>
                  </a:cubicBezTo>
                  <a:close/>
                </a:path>
              </a:pathLst>
            </a:custGeom>
            <a:solidFill>
              <a:schemeClr val="bg1"/>
            </a:solidFill>
            <a:ln>
              <a:noFill/>
            </a:ln>
            <a:extLst/>
          </p:spPr>
          <p:txBody>
            <a:bodyPr anchor="ctr"/>
            <a:lstStyle/>
            <a:p>
              <a:pPr algn="ctr"/>
              <a:endParaRPr sz="3200">
                <a:cs typeface="+mn-ea"/>
                <a:sym typeface="+mn-lt"/>
              </a:endParaRPr>
            </a:p>
          </p:txBody>
        </p:sp>
      </p:grpSp>
      <p:grpSp>
        <p:nvGrpSpPr>
          <p:cNvPr id="27" name="组合 26"/>
          <p:cNvGrpSpPr/>
          <p:nvPr/>
        </p:nvGrpSpPr>
        <p:grpSpPr>
          <a:xfrm>
            <a:off x="4305175" y="2777882"/>
            <a:ext cx="1270052" cy="1429380"/>
            <a:chOff x="3376978" y="2157441"/>
            <a:chExt cx="952539" cy="1072035"/>
          </a:xfrm>
        </p:grpSpPr>
        <p:grpSp>
          <p:nvGrpSpPr>
            <p:cNvPr id="28" name="Group 22"/>
            <p:cNvGrpSpPr/>
            <p:nvPr/>
          </p:nvGrpSpPr>
          <p:grpSpPr>
            <a:xfrm>
              <a:off x="3376978" y="2157441"/>
              <a:ext cx="952539" cy="1072035"/>
              <a:chOff x="6514610" y="3742843"/>
              <a:chExt cx="1674392" cy="1884442"/>
            </a:xfrm>
          </p:grpSpPr>
          <p:sp>
            <p:nvSpPr>
              <p:cNvPr id="30" name="Hexagon 23"/>
              <p:cNvSpPr/>
              <p:nvPr/>
            </p:nvSpPr>
            <p:spPr>
              <a:xfrm rot="16200000">
                <a:off x="6409585" y="3847868"/>
                <a:ext cx="1884442" cy="1674392"/>
              </a:xfrm>
              <a:prstGeom prst="hexagon">
                <a:avLst>
                  <a:gd name="adj" fmla="val 24450"/>
                  <a:gd name="vf" fmla="val 115470"/>
                </a:avLst>
              </a:prstGeom>
              <a:solidFill>
                <a:srgbClr val="F5C700"/>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cs typeface="+mn-ea"/>
                  <a:sym typeface="+mn-lt"/>
                </a:endParaRPr>
              </a:p>
            </p:txBody>
          </p:sp>
          <p:sp>
            <p:nvSpPr>
              <p:cNvPr id="31" name="Oval 24"/>
              <p:cNvSpPr/>
              <p:nvPr/>
            </p:nvSpPr>
            <p:spPr>
              <a:xfrm>
                <a:off x="6856327" y="5352890"/>
                <a:ext cx="153756" cy="153756"/>
              </a:xfrm>
              <a:prstGeom prst="ellipse">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cs typeface="+mn-ea"/>
                  <a:sym typeface="+mn-lt"/>
                </a:endParaRPr>
              </a:p>
            </p:txBody>
          </p:sp>
        </p:grpSp>
        <p:sp>
          <p:nvSpPr>
            <p:cNvPr id="29" name="TextBox 44"/>
            <p:cNvSpPr txBox="1">
              <a:spLocks/>
            </p:cNvSpPr>
            <p:nvPr/>
          </p:nvSpPr>
          <p:spPr>
            <a:xfrm>
              <a:off x="3585419" y="2616654"/>
              <a:ext cx="519373" cy="186974"/>
            </a:xfrm>
            <a:prstGeom prst="rect">
              <a:avLst/>
            </a:prstGeom>
          </p:spPr>
          <p:txBody>
            <a:bodyPr wrap="none" lIns="0" tIns="0" rIns="0" bIns="0">
              <a:noAutofit/>
            </a:bodyPr>
            <a:lstStyle/>
            <a:p>
              <a:pPr algn="ctr"/>
              <a:r>
                <a:rPr lang="en-US" altLang="zh-CN" b="1" dirty="0">
                  <a:solidFill>
                    <a:schemeClr val="bg1"/>
                  </a:solidFill>
                  <a:cs typeface="+mn-ea"/>
                  <a:sym typeface="+mn-lt"/>
                </a:rPr>
                <a:t>ADD TEXT</a:t>
              </a:r>
              <a:endParaRPr lang="zh-CN" altLang="en-US" b="1" dirty="0">
                <a:solidFill>
                  <a:schemeClr val="bg1"/>
                </a:solidFill>
                <a:cs typeface="+mn-ea"/>
                <a:sym typeface="+mn-lt"/>
              </a:endParaRPr>
            </a:p>
          </p:txBody>
        </p:sp>
      </p:grpSp>
      <p:grpSp>
        <p:nvGrpSpPr>
          <p:cNvPr id="32" name="组合 31"/>
          <p:cNvGrpSpPr/>
          <p:nvPr/>
        </p:nvGrpSpPr>
        <p:grpSpPr>
          <a:xfrm>
            <a:off x="4940203" y="3895633"/>
            <a:ext cx="1270052" cy="1429380"/>
            <a:chOff x="3853249" y="2995754"/>
            <a:chExt cx="952539" cy="1072035"/>
          </a:xfrm>
        </p:grpSpPr>
        <p:grpSp>
          <p:nvGrpSpPr>
            <p:cNvPr id="33" name="Group 25"/>
            <p:cNvGrpSpPr/>
            <p:nvPr/>
          </p:nvGrpSpPr>
          <p:grpSpPr>
            <a:xfrm>
              <a:off x="3853249" y="2995754"/>
              <a:ext cx="952539" cy="1072035"/>
              <a:chOff x="7351810" y="5216446"/>
              <a:chExt cx="1674392" cy="1884442"/>
            </a:xfrm>
          </p:grpSpPr>
          <p:sp>
            <p:nvSpPr>
              <p:cNvPr id="35" name="Hexagon 26"/>
              <p:cNvSpPr/>
              <p:nvPr/>
            </p:nvSpPr>
            <p:spPr>
              <a:xfrm rot="16200000">
                <a:off x="7246785" y="5321471"/>
                <a:ext cx="1884442" cy="1674392"/>
              </a:xfrm>
              <a:prstGeom prst="hexagon">
                <a:avLst>
                  <a:gd name="adj" fmla="val 24450"/>
                  <a:gd name="vf" fmla="val 115470"/>
                </a:avLst>
              </a:prstGeom>
              <a:solidFill>
                <a:srgbClr val="1D4251"/>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cs typeface="+mn-ea"/>
                  <a:sym typeface="+mn-lt"/>
                </a:endParaRPr>
              </a:p>
            </p:txBody>
          </p:sp>
          <p:sp>
            <p:nvSpPr>
              <p:cNvPr id="36" name="Oval 27"/>
              <p:cNvSpPr/>
              <p:nvPr/>
            </p:nvSpPr>
            <p:spPr>
              <a:xfrm>
                <a:off x="8543409" y="5355950"/>
                <a:ext cx="153756" cy="153756"/>
              </a:xfrm>
              <a:prstGeom prst="ellipse">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cs typeface="+mn-ea"/>
                  <a:sym typeface="+mn-lt"/>
                </a:endParaRPr>
              </a:p>
            </p:txBody>
          </p:sp>
        </p:grpSp>
        <p:sp>
          <p:nvSpPr>
            <p:cNvPr id="34" name="Freeform: Shape 48"/>
            <p:cNvSpPr>
              <a:spLocks/>
            </p:cNvSpPr>
            <p:nvPr/>
          </p:nvSpPr>
          <p:spPr bwMode="auto">
            <a:xfrm>
              <a:off x="4120733" y="3336602"/>
              <a:ext cx="417560" cy="414434"/>
            </a:xfrm>
            <a:custGeom>
              <a:avLst/>
              <a:gdLst>
                <a:gd name="T0" fmla="*/ 1837 w 3738"/>
                <a:gd name="T1" fmla="*/ 3484 h 3710"/>
                <a:gd name="T2" fmla="*/ 2041 w 3738"/>
                <a:gd name="T3" fmla="*/ 3554 h 3710"/>
                <a:gd name="T4" fmla="*/ 2017 w 3738"/>
                <a:gd name="T5" fmla="*/ 3340 h 3710"/>
                <a:gd name="T6" fmla="*/ 498 w 3738"/>
                <a:gd name="T7" fmla="*/ 3425 h 3710"/>
                <a:gd name="T8" fmla="*/ 652 w 3738"/>
                <a:gd name="T9" fmla="*/ 3579 h 3710"/>
                <a:gd name="T10" fmla="*/ 723 w 3738"/>
                <a:gd name="T11" fmla="*/ 3375 h 3710"/>
                <a:gd name="T12" fmla="*/ 2113 w 3738"/>
                <a:gd name="T13" fmla="*/ 3249 h 3710"/>
                <a:gd name="T14" fmla="*/ 2188 w 3738"/>
                <a:gd name="T15" fmla="*/ 3572 h 3710"/>
                <a:gd name="T16" fmla="*/ 1880 w 3738"/>
                <a:gd name="T17" fmla="*/ 3698 h 3710"/>
                <a:gd name="T18" fmla="*/ 1709 w 3738"/>
                <a:gd name="T19" fmla="*/ 3414 h 3710"/>
                <a:gd name="T20" fmla="*/ 1962 w 3738"/>
                <a:gd name="T21" fmla="*/ 3199 h 3710"/>
                <a:gd name="T22" fmla="*/ 865 w 3738"/>
                <a:gd name="T23" fmla="*/ 3374 h 3710"/>
                <a:gd name="T24" fmla="*/ 741 w 3738"/>
                <a:gd name="T25" fmla="*/ 3682 h 3710"/>
                <a:gd name="T26" fmla="*/ 417 w 3738"/>
                <a:gd name="T27" fmla="*/ 3606 h 3710"/>
                <a:gd name="T28" fmla="*/ 442 w 3738"/>
                <a:gd name="T29" fmla="*/ 3275 h 3710"/>
                <a:gd name="T30" fmla="*/ 2549 w 3738"/>
                <a:gd name="T31" fmla="*/ 3311 h 3710"/>
                <a:gd name="T32" fmla="*/ 2272 w 3738"/>
                <a:gd name="T33" fmla="*/ 3321 h 3710"/>
                <a:gd name="T34" fmla="*/ 1961 w 3738"/>
                <a:gd name="T35" fmla="*/ 3117 h 3710"/>
                <a:gd name="T36" fmla="*/ 1650 w 3738"/>
                <a:gd name="T37" fmla="*/ 3321 h 3710"/>
                <a:gd name="T38" fmla="*/ 828 w 3738"/>
                <a:gd name="T39" fmla="*/ 3186 h 3710"/>
                <a:gd name="T40" fmla="*/ 453 w 3738"/>
                <a:gd name="T41" fmla="*/ 3163 h 3710"/>
                <a:gd name="T42" fmla="*/ 95 w 3738"/>
                <a:gd name="T43" fmla="*/ 3402 h 3710"/>
                <a:gd name="T44" fmla="*/ 1812 w 3738"/>
                <a:gd name="T45" fmla="*/ 2353 h 3710"/>
                <a:gd name="T46" fmla="*/ 2307 w 3738"/>
                <a:gd name="T47" fmla="*/ 2743 h 3710"/>
                <a:gd name="T48" fmla="*/ 123 w 3738"/>
                <a:gd name="T49" fmla="*/ 1994 h 3710"/>
                <a:gd name="T50" fmla="*/ 1658 w 3738"/>
                <a:gd name="T51" fmla="*/ 2208 h 3710"/>
                <a:gd name="T52" fmla="*/ 2543 w 3738"/>
                <a:gd name="T53" fmla="*/ 2800 h 3710"/>
                <a:gd name="T54" fmla="*/ 46 w 3738"/>
                <a:gd name="T55" fmla="*/ 2022 h 3710"/>
                <a:gd name="T56" fmla="*/ 2950 w 3738"/>
                <a:gd name="T57" fmla="*/ 2268 h 3710"/>
                <a:gd name="T58" fmla="*/ 3400 w 3738"/>
                <a:gd name="T59" fmla="*/ 2205 h 3710"/>
                <a:gd name="T60" fmla="*/ 2657 w 3738"/>
                <a:gd name="T61" fmla="*/ 952 h 3710"/>
                <a:gd name="T62" fmla="*/ 2834 w 3738"/>
                <a:gd name="T63" fmla="*/ 1223 h 3710"/>
                <a:gd name="T64" fmla="*/ 1365 w 3738"/>
                <a:gd name="T65" fmla="*/ 1435 h 3710"/>
                <a:gd name="T66" fmla="*/ 3221 w 3738"/>
                <a:gd name="T67" fmla="*/ 752 h 3710"/>
                <a:gd name="T68" fmla="*/ 3018 w 3738"/>
                <a:gd name="T69" fmla="*/ 1427 h 3710"/>
                <a:gd name="T70" fmla="*/ 3363 w 3738"/>
                <a:gd name="T71" fmla="*/ 969 h 3710"/>
                <a:gd name="T72" fmla="*/ 791 w 3738"/>
                <a:gd name="T73" fmla="*/ 1126 h 3710"/>
                <a:gd name="T74" fmla="*/ 1231 w 3738"/>
                <a:gd name="T75" fmla="*/ 1198 h 3710"/>
                <a:gd name="T76" fmla="*/ 2685 w 3738"/>
                <a:gd name="T77" fmla="*/ 373 h 3710"/>
                <a:gd name="T78" fmla="*/ 3055 w 3738"/>
                <a:gd name="T79" fmla="*/ 573 h 3710"/>
                <a:gd name="T80" fmla="*/ 1436 w 3738"/>
                <a:gd name="T81" fmla="*/ 384 h 3710"/>
                <a:gd name="T82" fmla="*/ 1384 w 3738"/>
                <a:gd name="T83" fmla="*/ 651 h 3710"/>
                <a:gd name="T84" fmla="*/ 1845 w 3738"/>
                <a:gd name="T85" fmla="*/ 283 h 3710"/>
                <a:gd name="T86" fmla="*/ 1610 w 3738"/>
                <a:gd name="T87" fmla="*/ 796 h 3710"/>
                <a:gd name="T88" fmla="*/ 2407 w 3738"/>
                <a:gd name="T89" fmla="*/ 828 h 3710"/>
                <a:gd name="T90" fmla="*/ 2476 w 3738"/>
                <a:gd name="T91" fmla="*/ 371 h 3710"/>
                <a:gd name="T92" fmla="*/ 2413 w 3738"/>
                <a:gd name="T93" fmla="*/ 28 h 3710"/>
                <a:gd name="T94" fmla="*/ 3204 w 3738"/>
                <a:gd name="T95" fmla="*/ 422 h 3710"/>
                <a:gd name="T96" fmla="*/ 3667 w 3738"/>
                <a:gd name="T97" fmla="*/ 1151 h 3710"/>
                <a:gd name="T98" fmla="*/ 3693 w 3738"/>
                <a:gd name="T99" fmla="*/ 2008 h 3710"/>
                <a:gd name="T100" fmla="*/ 3277 w 3738"/>
                <a:gd name="T101" fmla="*/ 2758 h 3710"/>
                <a:gd name="T102" fmla="*/ 2784 w 3738"/>
                <a:gd name="T103" fmla="*/ 2868 h 3710"/>
                <a:gd name="T104" fmla="*/ 2836 w 3738"/>
                <a:gd name="T105" fmla="*/ 2608 h 3710"/>
                <a:gd name="T106" fmla="*/ 2664 w 3738"/>
                <a:gd name="T107" fmla="*/ 2593 h 3710"/>
                <a:gd name="T108" fmla="*/ 2561 w 3738"/>
                <a:gd name="T109" fmla="*/ 2282 h 3710"/>
                <a:gd name="T110" fmla="*/ 2192 w 3738"/>
                <a:gd name="T111" fmla="*/ 1705 h 3710"/>
                <a:gd name="T112" fmla="*/ 1367 w 3738"/>
                <a:gd name="T113" fmla="*/ 1836 h 3710"/>
                <a:gd name="T114" fmla="*/ 486 w 3738"/>
                <a:gd name="T115" fmla="*/ 1625 h 3710"/>
                <a:gd name="T116" fmla="*/ 711 w 3738"/>
                <a:gd name="T117" fmla="*/ 801 h 3710"/>
                <a:gd name="T118" fmla="*/ 1345 w 3738"/>
                <a:gd name="T119" fmla="*/ 193 h 3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38" h="3710">
                  <a:moveTo>
                    <a:pt x="1962" y="3327"/>
                  </a:moveTo>
                  <a:lnTo>
                    <a:pt x="1932" y="3330"/>
                  </a:lnTo>
                  <a:lnTo>
                    <a:pt x="1905" y="3340"/>
                  </a:lnTo>
                  <a:lnTo>
                    <a:pt x="1881" y="3355"/>
                  </a:lnTo>
                  <a:lnTo>
                    <a:pt x="1861" y="3375"/>
                  </a:lnTo>
                  <a:lnTo>
                    <a:pt x="1846" y="3399"/>
                  </a:lnTo>
                  <a:lnTo>
                    <a:pt x="1837" y="3425"/>
                  </a:lnTo>
                  <a:lnTo>
                    <a:pt x="1834" y="3455"/>
                  </a:lnTo>
                  <a:lnTo>
                    <a:pt x="1837" y="3484"/>
                  </a:lnTo>
                  <a:lnTo>
                    <a:pt x="1846" y="3511"/>
                  </a:lnTo>
                  <a:lnTo>
                    <a:pt x="1861" y="3535"/>
                  </a:lnTo>
                  <a:lnTo>
                    <a:pt x="1881" y="3554"/>
                  </a:lnTo>
                  <a:lnTo>
                    <a:pt x="1905" y="3570"/>
                  </a:lnTo>
                  <a:lnTo>
                    <a:pt x="1932" y="3579"/>
                  </a:lnTo>
                  <a:lnTo>
                    <a:pt x="1962" y="3582"/>
                  </a:lnTo>
                  <a:lnTo>
                    <a:pt x="1990" y="3579"/>
                  </a:lnTo>
                  <a:lnTo>
                    <a:pt x="2017" y="3570"/>
                  </a:lnTo>
                  <a:lnTo>
                    <a:pt x="2041" y="3554"/>
                  </a:lnTo>
                  <a:lnTo>
                    <a:pt x="2062" y="3535"/>
                  </a:lnTo>
                  <a:lnTo>
                    <a:pt x="2076" y="3511"/>
                  </a:lnTo>
                  <a:lnTo>
                    <a:pt x="2086" y="3484"/>
                  </a:lnTo>
                  <a:lnTo>
                    <a:pt x="2089" y="3455"/>
                  </a:lnTo>
                  <a:lnTo>
                    <a:pt x="2086" y="3425"/>
                  </a:lnTo>
                  <a:lnTo>
                    <a:pt x="2076" y="3399"/>
                  </a:lnTo>
                  <a:lnTo>
                    <a:pt x="2062" y="3375"/>
                  </a:lnTo>
                  <a:lnTo>
                    <a:pt x="2041" y="3355"/>
                  </a:lnTo>
                  <a:lnTo>
                    <a:pt x="2017" y="3340"/>
                  </a:lnTo>
                  <a:lnTo>
                    <a:pt x="1990" y="3330"/>
                  </a:lnTo>
                  <a:lnTo>
                    <a:pt x="1962" y="3327"/>
                  </a:lnTo>
                  <a:close/>
                  <a:moveTo>
                    <a:pt x="623" y="3327"/>
                  </a:moveTo>
                  <a:lnTo>
                    <a:pt x="594" y="3330"/>
                  </a:lnTo>
                  <a:lnTo>
                    <a:pt x="566" y="3340"/>
                  </a:lnTo>
                  <a:lnTo>
                    <a:pt x="544" y="3355"/>
                  </a:lnTo>
                  <a:lnTo>
                    <a:pt x="523" y="3375"/>
                  </a:lnTo>
                  <a:lnTo>
                    <a:pt x="509" y="3399"/>
                  </a:lnTo>
                  <a:lnTo>
                    <a:pt x="498" y="3425"/>
                  </a:lnTo>
                  <a:lnTo>
                    <a:pt x="495" y="3455"/>
                  </a:lnTo>
                  <a:lnTo>
                    <a:pt x="498" y="3484"/>
                  </a:lnTo>
                  <a:lnTo>
                    <a:pt x="509" y="3511"/>
                  </a:lnTo>
                  <a:lnTo>
                    <a:pt x="523" y="3535"/>
                  </a:lnTo>
                  <a:lnTo>
                    <a:pt x="544" y="3554"/>
                  </a:lnTo>
                  <a:lnTo>
                    <a:pt x="566" y="3570"/>
                  </a:lnTo>
                  <a:lnTo>
                    <a:pt x="594" y="3579"/>
                  </a:lnTo>
                  <a:lnTo>
                    <a:pt x="623" y="3582"/>
                  </a:lnTo>
                  <a:lnTo>
                    <a:pt x="652" y="3579"/>
                  </a:lnTo>
                  <a:lnTo>
                    <a:pt x="680" y="3570"/>
                  </a:lnTo>
                  <a:lnTo>
                    <a:pt x="703" y="3554"/>
                  </a:lnTo>
                  <a:lnTo>
                    <a:pt x="723" y="3535"/>
                  </a:lnTo>
                  <a:lnTo>
                    <a:pt x="739" y="3511"/>
                  </a:lnTo>
                  <a:lnTo>
                    <a:pt x="748" y="3484"/>
                  </a:lnTo>
                  <a:lnTo>
                    <a:pt x="751" y="3455"/>
                  </a:lnTo>
                  <a:lnTo>
                    <a:pt x="748" y="3425"/>
                  </a:lnTo>
                  <a:lnTo>
                    <a:pt x="739" y="3399"/>
                  </a:lnTo>
                  <a:lnTo>
                    <a:pt x="723" y="3375"/>
                  </a:lnTo>
                  <a:lnTo>
                    <a:pt x="703" y="3355"/>
                  </a:lnTo>
                  <a:lnTo>
                    <a:pt x="680" y="3340"/>
                  </a:lnTo>
                  <a:lnTo>
                    <a:pt x="652" y="3330"/>
                  </a:lnTo>
                  <a:lnTo>
                    <a:pt x="623" y="3327"/>
                  </a:lnTo>
                  <a:close/>
                  <a:moveTo>
                    <a:pt x="1962" y="3199"/>
                  </a:moveTo>
                  <a:lnTo>
                    <a:pt x="2003" y="3202"/>
                  </a:lnTo>
                  <a:lnTo>
                    <a:pt x="2042" y="3212"/>
                  </a:lnTo>
                  <a:lnTo>
                    <a:pt x="2079" y="3228"/>
                  </a:lnTo>
                  <a:lnTo>
                    <a:pt x="2113" y="3249"/>
                  </a:lnTo>
                  <a:lnTo>
                    <a:pt x="2142" y="3275"/>
                  </a:lnTo>
                  <a:lnTo>
                    <a:pt x="2168" y="3304"/>
                  </a:lnTo>
                  <a:lnTo>
                    <a:pt x="2188" y="3338"/>
                  </a:lnTo>
                  <a:lnTo>
                    <a:pt x="2204" y="3374"/>
                  </a:lnTo>
                  <a:lnTo>
                    <a:pt x="2213" y="3414"/>
                  </a:lnTo>
                  <a:lnTo>
                    <a:pt x="2217" y="3455"/>
                  </a:lnTo>
                  <a:lnTo>
                    <a:pt x="2213" y="3496"/>
                  </a:lnTo>
                  <a:lnTo>
                    <a:pt x="2204" y="3536"/>
                  </a:lnTo>
                  <a:lnTo>
                    <a:pt x="2188" y="3572"/>
                  </a:lnTo>
                  <a:lnTo>
                    <a:pt x="2168" y="3606"/>
                  </a:lnTo>
                  <a:lnTo>
                    <a:pt x="2142" y="3636"/>
                  </a:lnTo>
                  <a:lnTo>
                    <a:pt x="2113" y="3662"/>
                  </a:lnTo>
                  <a:lnTo>
                    <a:pt x="2079" y="3682"/>
                  </a:lnTo>
                  <a:lnTo>
                    <a:pt x="2042" y="3698"/>
                  </a:lnTo>
                  <a:lnTo>
                    <a:pt x="2003" y="3707"/>
                  </a:lnTo>
                  <a:lnTo>
                    <a:pt x="1962" y="3710"/>
                  </a:lnTo>
                  <a:lnTo>
                    <a:pt x="1920" y="3707"/>
                  </a:lnTo>
                  <a:lnTo>
                    <a:pt x="1880" y="3698"/>
                  </a:lnTo>
                  <a:lnTo>
                    <a:pt x="1844" y="3682"/>
                  </a:lnTo>
                  <a:lnTo>
                    <a:pt x="1810" y="3662"/>
                  </a:lnTo>
                  <a:lnTo>
                    <a:pt x="1781" y="3636"/>
                  </a:lnTo>
                  <a:lnTo>
                    <a:pt x="1755" y="3606"/>
                  </a:lnTo>
                  <a:lnTo>
                    <a:pt x="1734" y="3572"/>
                  </a:lnTo>
                  <a:lnTo>
                    <a:pt x="1718" y="3536"/>
                  </a:lnTo>
                  <a:lnTo>
                    <a:pt x="1709" y="3496"/>
                  </a:lnTo>
                  <a:lnTo>
                    <a:pt x="1706" y="3455"/>
                  </a:lnTo>
                  <a:lnTo>
                    <a:pt x="1709" y="3414"/>
                  </a:lnTo>
                  <a:lnTo>
                    <a:pt x="1718" y="3374"/>
                  </a:lnTo>
                  <a:lnTo>
                    <a:pt x="1734" y="3338"/>
                  </a:lnTo>
                  <a:lnTo>
                    <a:pt x="1755" y="3304"/>
                  </a:lnTo>
                  <a:lnTo>
                    <a:pt x="1781" y="3275"/>
                  </a:lnTo>
                  <a:lnTo>
                    <a:pt x="1810" y="3249"/>
                  </a:lnTo>
                  <a:lnTo>
                    <a:pt x="1844" y="3228"/>
                  </a:lnTo>
                  <a:lnTo>
                    <a:pt x="1880" y="3212"/>
                  </a:lnTo>
                  <a:lnTo>
                    <a:pt x="1920" y="3202"/>
                  </a:lnTo>
                  <a:lnTo>
                    <a:pt x="1962" y="3199"/>
                  </a:lnTo>
                  <a:close/>
                  <a:moveTo>
                    <a:pt x="623" y="3199"/>
                  </a:moveTo>
                  <a:lnTo>
                    <a:pt x="665" y="3202"/>
                  </a:lnTo>
                  <a:lnTo>
                    <a:pt x="703" y="3212"/>
                  </a:lnTo>
                  <a:lnTo>
                    <a:pt x="741" y="3228"/>
                  </a:lnTo>
                  <a:lnTo>
                    <a:pt x="774" y="3249"/>
                  </a:lnTo>
                  <a:lnTo>
                    <a:pt x="804" y="3275"/>
                  </a:lnTo>
                  <a:lnTo>
                    <a:pt x="829" y="3304"/>
                  </a:lnTo>
                  <a:lnTo>
                    <a:pt x="851" y="3338"/>
                  </a:lnTo>
                  <a:lnTo>
                    <a:pt x="865" y="3374"/>
                  </a:lnTo>
                  <a:lnTo>
                    <a:pt x="876" y="3414"/>
                  </a:lnTo>
                  <a:lnTo>
                    <a:pt x="879" y="3455"/>
                  </a:lnTo>
                  <a:lnTo>
                    <a:pt x="876" y="3496"/>
                  </a:lnTo>
                  <a:lnTo>
                    <a:pt x="865" y="3536"/>
                  </a:lnTo>
                  <a:lnTo>
                    <a:pt x="851" y="3572"/>
                  </a:lnTo>
                  <a:lnTo>
                    <a:pt x="829" y="3606"/>
                  </a:lnTo>
                  <a:lnTo>
                    <a:pt x="804" y="3636"/>
                  </a:lnTo>
                  <a:lnTo>
                    <a:pt x="774" y="3662"/>
                  </a:lnTo>
                  <a:lnTo>
                    <a:pt x="741" y="3682"/>
                  </a:lnTo>
                  <a:lnTo>
                    <a:pt x="703" y="3698"/>
                  </a:lnTo>
                  <a:lnTo>
                    <a:pt x="665" y="3707"/>
                  </a:lnTo>
                  <a:lnTo>
                    <a:pt x="623" y="3710"/>
                  </a:lnTo>
                  <a:lnTo>
                    <a:pt x="581" y="3707"/>
                  </a:lnTo>
                  <a:lnTo>
                    <a:pt x="543" y="3698"/>
                  </a:lnTo>
                  <a:lnTo>
                    <a:pt x="505" y="3682"/>
                  </a:lnTo>
                  <a:lnTo>
                    <a:pt x="472" y="3662"/>
                  </a:lnTo>
                  <a:lnTo>
                    <a:pt x="442" y="3636"/>
                  </a:lnTo>
                  <a:lnTo>
                    <a:pt x="417" y="3606"/>
                  </a:lnTo>
                  <a:lnTo>
                    <a:pt x="396" y="3572"/>
                  </a:lnTo>
                  <a:lnTo>
                    <a:pt x="381" y="3536"/>
                  </a:lnTo>
                  <a:lnTo>
                    <a:pt x="370" y="3496"/>
                  </a:lnTo>
                  <a:lnTo>
                    <a:pt x="367" y="3455"/>
                  </a:lnTo>
                  <a:lnTo>
                    <a:pt x="370" y="3414"/>
                  </a:lnTo>
                  <a:lnTo>
                    <a:pt x="381" y="3374"/>
                  </a:lnTo>
                  <a:lnTo>
                    <a:pt x="396" y="3338"/>
                  </a:lnTo>
                  <a:lnTo>
                    <a:pt x="417" y="3304"/>
                  </a:lnTo>
                  <a:lnTo>
                    <a:pt x="442" y="3275"/>
                  </a:lnTo>
                  <a:lnTo>
                    <a:pt x="472" y="3249"/>
                  </a:lnTo>
                  <a:lnTo>
                    <a:pt x="505" y="3228"/>
                  </a:lnTo>
                  <a:lnTo>
                    <a:pt x="543" y="3212"/>
                  </a:lnTo>
                  <a:lnTo>
                    <a:pt x="581" y="3202"/>
                  </a:lnTo>
                  <a:lnTo>
                    <a:pt x="623" y="3199"/>
                  </a:lnTo>
                  <a:close/>
                  <a:moveTo>
                    <a:pt x="0" y="3010"/>
                  </a:moveTo>
                  <a:lnTo>
                    <a:pt x="2552" y="3010"/>
                  </a:lnTo>
                  <a:lnTo>
                    <a:pt x="2552" y="3283"/>
                  </a:lnTo>
                  <a:lnTo>
                    <a:pt x="2549" y="3311"/>
                  </a:lnTo>
                  <a:lnTo>
                    <a:pt x="2538" y="3337"/>
                  </a:lnTo>
                  <a:lnTo>
                    <a:pt x="2525" y="3359"/>
                  </a:lnTo>
                  <a:lnTo>
                    <a:pt x="2506" y="3379"/>
                  </a:lnTo>
                  <a:lnTo>
                    <a:pt x="2483" y="3393"/>
                  </a:lnTo>
                  <a:lnTo>
                    <a:pt x="2457" y="3402"/>
                  </a:lnTo>
                  <a:lnTo>
                    <a:pt x="2429" y="3406"/>
                  </a:lnTo>
                  <a:lnTo>
                    <a:pt x="2296" y="3406"/>
                  </a:lnTo>
                  <a:lnTo>
                    <a:pt x="2287" y="3363"/>
                  </a:lnTo>
                  <a:lnTo>
                    <a:pt x="2272" y="3321"/>
                  </a:lnTo>
                  <a:lnTo>
                    <a:pt x="2252" y="3283"/>
                  </a:lnTo>
                  <a:lnTo>
                    <a:pt x="2228" y="3247"/>
                  </a:lnTo>
                  <a:lnTo>
                    <a:pt x="2200" y="3215"/>
                  </a:lnTo>
                  <a:lnTo>
                    <a:pt x="2167" y="3186"/>
                  </a:lnTo>
                  <a:lnTo>
                    <a:pt x="2131" y="3163"/>
                  </a:lnTo>
                  <a:lnTo>
                    <a:pt x="2092" y="3143"/>
                  </a:lnTo>
                  <a:lnTo>
                    <a:pt x="2050" y="3129"/>
                  </a:lnTo>
                  <a:lnTo>
                    <a:pt x="2007" y="3120"/>
                  </a:lnTo>
                  <a:lnTo>
                    <a:pt x="1961" y="3117"/>
                  </a:lnTo>
                  <a:lnTo>
                    <a:pt x="1915" y="3120"/>
                  </a:lnTo>
                  <a:lnTo>
                    <a:pt x="1872" y="3129"/>
                  </a:lnTo>
                  <a:lnTo>
                    <a:pt x="1830" y="3143"/>
                  </a:lnTo>
                  <a:lnTo>
                    <a:pt x="1792" y="3163"/>
                  </a:lnTo>
                  <a:lnTo>
                    <a:pt x="1756" y="3186"/>
                  </a:lnTo>
                  <a:lnTo>
                    <a:pt x="1723" y="3215"/>
                  </a:lnTo>
                  <a:lnTo>
                    <a:pt x="1695" y="3247"/>
                  </a:lnTo>
                  <a:lnTo>
                    <a:pt x="1671" y="3283"/>
                  </a:lnTo>
                  <a:lnTo>
                    <a:pt x="1650" y="3321"/>
                  </a:lnTo>
                  <a:lnTo>
                    <a:pt x="1636" y="3363"/>
                  </a:lnTo>
                  <a:lnTo>
                    <a:pt x="1627" y="3406"/>
                  </a:lnTo>
                  <a:lnTo>
                    <a:pt x="958" y="3406"/>
                  </a:lnTo>
                  <a:lnTo>
                    <a:pt x="948" y="3363"/>
                  </a:lnTo>
                  <a:lnTo>
                    <a:pt x="933" y="3321"/>
                  </a:lnTo>
                  <a:lnTo>
                    <a:pt x="914" y="3283"/>
                  </a:lnTo>
                  <a:lnTo>
                    <a:pt x="889" y="3247"/>
                  </a:lnTo>
                  <a:lnTo>
                    <a:pt x="861" y="3215"/>
                  </a:lnTo>
                  <a:lnTo>
                    <a:pt x="828" y="3186"/>
                  </a:lnTo>
                  <a:lnTo>
                    <a:pt x="793" y="3163"/>
                  </a:lnTo>
                  <a:lnTo>
                    <a:pt x="754" y="3143"/>
                  </a:lnTo>
                  <a:lnTo>
                    <a:pt x="712" y="3129"/>
                  </a:lnTo>
                  <a:lnTo>
                    <a:pt x="668" y="3120"/>
                  </a:lnTo>
                  <a:lnTo>
                    <a:pt x="623" y="3117"/>
                  </a:lnTo>
                  <a:lnTo>
                    <a:pt x="578" y="3120"/>
                  </a:lnTo>
                  <a:lnTo>
                    <a:pt x="534" y="3129"/>
                  </a:lnTo>
                  <a:lnTo>
                    <a:pt x="493" y="3143"/>
                  </a:lnTo>
                  <a:lnTo>
                    <a:pt x="453" y="3163"/>
                  </a:lnTo>
                  <a:lnTo>
                    <a:pt x="418" y="3186"/>
                  </a:lnTo>
                  <a:lnTo>
                    <a:pt x="385" y="3215"/>
                  </a:lnTo>
                  <a:lnTo>
                    <a:pt x="357" y="3247"/>
                  </a:lnTo>
                  <a:lnTo>
                    <a:pt x="332" y="3283"/>
                  </a:lnTo>
                  <a:lnTo>
                    <a:pt x="313" y="3321"/>
                  </a:lnTo>
                  <a:lnTo>
                    <a:pt x="298" y="3363"/>
                  </a:lnTo>
                  <a:lnTo>
                    <a:pt x="289" y="3406"/>
                  </a:lnTo>
                  <a:lnTo>
                    <a:pt x="123" y="3406"/>
                  </a:lnTo>
                  <a:lnTo>
                    <a:pt x="95" y="3402"/>
                  </a:lnTo>
                  <a:lnTo>
                    <a:pt x="69" y="3393"/>
                  </a:lnTo>
                  <a:lnTo>
                    <a:pt x="46" y="3379"/>
                  </a:lnTo>
                  <a:lnTo>
                    <a:pt x="27" y="3359"/>
                  </a:lnTo>
                  <a:lnTo>
                    <a:pt x="12" y="3337"/>
                  </a:lnTo>
                  <a:lnTo>
                    <a:pt x="3" y="3311"/>
                  </a:lnTo>
                  <a:lnTo>
                    <a:pt x="0" y="3283"/>
                  </a:lnTo>
                  <a:lnTo>
                    <a:pt x="0" y="3010"/>
                  </a:lnTo>
                  <a:close/>
                  <a:moveTo>
                    <a:pt x="1823" y="2351"/>
                  </a:moveTo>
                  <a:lnTo>
                    <a:pt x="1812" y="2353"/>
                  </a:lnTo>
                  <a:lnTo>
                    <a:pt x="1806" y="2360"/>
                  </a:lnTo>
                  <a:lnTo>
                    <a:pt x="1803" y="2370"/>
                  </a:lnTo>
                  <a:lnTo>
                    <a:pt x="1803" y="2732"/>
                  </a:lnTo>
                  <a:lnTo>
                    <a:pt x="1806" y="2741"/>
                  </a:lnTo>
                  <a:lnTo>
                    <a:pt x="1812" y="2748"/>
                  </a:lnTo>
                  <a:lnTo>
                    <a:pt x="1823" y="2752"/>
                  </a:lnTo>
                  <a:lnTo>
                    <a:pt x="2292" y="2752"/>
                  </a:lnTo>
                  <a:lnTo>
                    <a:pt x="2301" y="2749"/>
                  </a:lnTo>
                  <a:lnTo>
                    <a:pt x="2307" y="2743"/>
                  </a:lnTo>
                  <a:lnTo>
                    <a:pt x="2311" y="2735"/>
                  </a:lnTo>
                  <a:lnTo>
                    <a:pt x="2310" y="2726"/>
                  </a:lnTo>
                  <a:lnTo>
                    <a:pt x="2305" y="2718"/>
                  </a:lnTo>
                  <a:lnTo>
                    <a:pt x="1926" y="2357"/>
                  </a:lnTo>
                  <a:lnTo>
                    <a:pt x="1921" y="2353"/>
                  </a:lnTo>
                  <a:lnTo>
                    <a:pt x="1917" y="2352"/>
                  </a:lnTo>
                  <a:lnTo>
                    <a:pt x="1912" y="2351"/>
                  </a:lnTo>
                  <a:lnTo>
                    <a:pt x="1823" y="2351"/>
                  </a:lnTo>
                  <a:close/>
                  <a:moveTo>
                    <a:pt x="123" y="1994"/>
                  </a:moveTo>
                  <a:lnTo>
                    <a:pt x="1535" y="1994"/>
                  </a:lnTo>
                  <a:lnTo>
                    <a:pt x="1563" y="1997"/>
                  </a:lnTo>
                  <a:lnTo>
                    <a:pt x="1589" y="2007"/>
                  </a:lnTo>
                  <a:lnTo>
                    <a:pt x="1612" y="2022"/>
                  </a:lnTo>
                  <a:lnTo>
                    <a:pt x="1631" y="2040"/>
                  </a:lnTo>
                  <a:lnTo>
                    <a:pt x="1646" y="2063"/>
                  </a:lnTo>
                  <a:lnTo>
                    <a:pt x="1655" y="2090"/>
                  </a:lnTo>
                  <a:lnTo>
                    <a:pt x="1658" y="2117"/>
                  </a:lnTo>
                  <a:lnTo>
                    <a:pt x="1658" y="2208"/>
                  </a:lnTo>
                  <a:lnTo>
                    <a:pt x="1903" y="2208"/>
                  </a:lnTo>
                  <a:lnTo>
                    <a:pt x="1935" y="2212"/>
                  </a:lnTo>
                  <a:lnTo>
                    <a:pt x="1965" y="2221"/>
                  </a:lnTo>
                  <a:lnTo>
                    <a:pt x="1994" y="2236"/>
                  </a:lnTo>
                  <a:lnTo>
                    <a:pt x="2019" y="2256"/>
                  </a:lnTo>
                  <a:lnTo>
                    <a:pt x="2502" y="2735"/>
                  </a:lnTo>
                  <a:lnTo>
                    <a:pt x="2520" y="2755"/>
                  </a:lnTo>
                  <a:lnTo>
                    <a:pt x="2534" y="2777"/>
                  </a:lnTo>
                  <a:lnTo>
                    <a:pt x="2543" y="2800"/>
                  </a:lnTo>
                  <a:lnTo>
                    <a:pt x="2550" y="2826"/>
                  </a:lnTo>
                  <a:lnTo>
                    <a:pt x="2552" y="2852"/>
                  </a:lnTo>
                  <a:lnTo>
                    <a:pt x="2552" y="2942"/>
                  </a:lnTo>
                  <a:lnTo>
                    <a:pt x="0" y="2942"/>
                  </a:lnTo>
                  <a:lnTo>
                    <a:pt x="0" y="2117"/>
                  </a:lnTo>
                  <a:lnTo>
                    <a:pt x="3" y="2090"/>
                  </a:lnTo>
                  <a:lnTo>
                    <a:pt x="12" y="2063"/>
                  </a:lnTo>
                  <a:lnTo>
                    <a:pt x="27" y="2040"/>
                  </a:lnTo>
                  <a:lnTo>
                    <a:pt x="46" y="2022"/>
                  </a:lnTo>
                  <a:lnTo>
                    <a:pt x="69" y="2007"/>
                  </a:lnTo>
                  <a:lnTo>
                    <a:pt x="95" y="1997"/>
                  </a:lnTo>
                  <a:lnTo>
                    <a:pt x="123" y="1994"/>
                  </a:lnTo>
                  <a:close/>
                  <a:moveTo>
                    <a:pt x="3023" y="1705"/>
                  </a:moveTo>
                  <a:lnTo>
                    <a:pt x="3018" y="1824"/>
                  </a:lnTo>
                  <a:lnTo>
                    <a:pt x="3007" y="1940"/>
                  </a:lnTo>
                  <a:lnTo>
                    <a:pt x="2993" y="2053"/>
                  </a:lnTo>
                  <a:lnTo>
                    <a:pt x="2973" y="2163"/>
                  </a:lnTo>
                  <a:lnTo>
                    <a:pt x="2950" y="2268"/>
                  </a:lnTo>
                  <a:lnTo>
                    <a:pt x="2922" y="2370"/>
                  </a:lnTo>
                  <a:lnTo>
                    <a:pt x="3003" y="2399"/>
                  </a:lnTo>
                  <a:lnTo>
                    <a:pt x="3079" y="2429"/>
                  </a:lnTo>
                  <a:lnTo>
                    <a:pt x="3152" y="2463"/>
                  </a:lnTo>
                  <a:lnTo>
                    <a:pt x="3221" y="2499"/>
                  </a:lnTo>
                  <a:lnTo>
                    <a:pt x="3274" y="2429"/>
                  </a:lnTo>
                  <a:lnTo>
                    <a:pt x="3321" y="2357"/>
                  </a:lnTo>
                  <a:lnTo>
                    <a:pt x="3363" y="2282"/>
                  </a:lnTo>
                  <a:lnTo>
                    <a:pt x="3400" y="2205"/>
                  </a:lnTo>
                  <a:lnTo>
                    <a:pt x="3433" y="2125"/>
                  </a:lnTo>
                  <a:lnTo>
                    <a:pt x="3462" y="2044"/>
                  </a:lnTo>
                  <a:lnTo>
                    <a:pt x="3484" y="1960"/>
                  </a:lnTo>
                  <a:lnTo>
                    <a:pt x="3502" y="1877"/>
                  </a:lnTo>
                  <a:lnTo>
                    <a:pt x="3515" y="1791"/>
                  </a:lnTo>
                  <a:lnTo>
                    <a:pt x="3523" y="1705"/>
                  </a:lnTo>
                  <a:lnTo>
                    <a:pt x="3023" y="1705"/>
                  </a:lnTo>
                  <a:close/>
                  <a:moveTo>
                    <a:pt x="2767" y="926"/>
                  </a:moveTo>
                  <a:lnTo>
                    <a:pt x="2657" y="952"/>
                  </a:lnTo>
                  <a:lnTo>
                    <a:pt x="2544" y="972"/>
                  </a:lnTo>
                  <a:lnTo>
                    <a:pt x="2429" y="987"/>
                  </a:lnTo>
                  <a:lnTo>
                    <a:pt x="2311" y="998"/>
                  </a:lnTo>
                  <a:lnTo>
                    <a:pt x="2192" y="1004"/>
                  </a:lnTo>
                  <a:lnTo>
                    <a:pt x="2192" y="1546"/>
                  </a:lnTo>
                  <a:lnTo>
                    <a:pt x="2865" y="1546"/>
                  </a:lnTo>
                  <a:lnTo>
                    <a:pt x="2859" y="1435"/>
                  </a:lnTo>
                  <a:lnTo>
                    <a:pt x="2849" y="1328"/>
                  </a:lnTo>
                  <a:lnTo>
                    <a:pt x="2834" y="1223"/>
                  </a:lnTo>
                  <a:lnTo>
                    <a:pt x="2816" y="1121"/>
                  </a:lnTo>
                  <a:lnTo>
                    <a:pt x="2793" y="1021"/>
                  </a:lnTo>
                  <a:lnTo>
                    <a:pt x="2767" y="926"/>
                  </a:lnTo>
                  <a:close/>
                  <a:moveTo>
                    <a:pt x="1457" y="926"/>
                  </a:moveTo>
                  <a:lnTo>
                    <a:pt x="1431" y="1021"/>
                  </a:lnTo>
                  <a:lnTo>
                    <a:pt x="1408" y="1121"/>
                  </a:lnTo>
                  <a:lnTo>
                    <a:pt x="1390" y="1223"/>
                  </a:lnTo>
                  <a:lnTo>
                    <a:pt x="1375" y="1328"/>
                  </a:lnTo>
                  <a:lnTo>
                    <a:pt x="1365" y="1435"/>
                  </a:lnTo>
                  <a:lnTo>
                    <a:pt x="1359" y="1546"/>
                  </a:lnTo>
                  <a:lnTo>
                    <a:pt x="2033" y="1546"/>
                  </a:lnTo>
                  <a:lnTo>
                    <a:pt x="2033" y="1004"/>
                  </a:lnTo>
                  <a:lnTo>
                    <a:pt x="1913" y="998"/>
                  </a:lnTo>
                  <a:lnTo>
                    <a:pt x="1795" y="987"/>
                  </a:lnTo>
                  <a:lnTo>
                    <a:pt x="1681" y="972"/>
                  </a:lnTo>
                  <a:lnTo>
                    <a:pt x="1568" y="951"/>
                  </a:lnTo>
                  <a:lnTo>
                    <a:pt x="1457" y="926"/>
                  </a:lnTo>
                  <a:close/>
                  <a:moveTo>
                    <a:pt x="3221" y="752"/>
                  </a:moveTo>
                  <a:lnTo>
                    <a:pt x="3152" y="788"/>
                  </a:lnTo>
                  <a:lnTo>
                    <a:pt x="3079" y="822"/>
                  </a:lnTo>
                  <a:lnTo>
                    <a:pt x="3003" y="852"/>
                  </a:lnTo>
                  <a:lnTo>
                    <a:pt x="2922" y="881"/>
                  </a:lnTo>
                  <a:lnTo>
                    <a:pt x="2950" y="983"/>
                  </a:lnTo>
                  <a:lnTo>
                    <a:pt x="2973" y="1088"/>
                  </a:lnTo>
                  <a:lnTo>
                    <a:pt x="2993" y="1198"/>
                  </a:lnTo>
                  <a:lnTo>
                    <a:pt x="3007" y="1311"/>
                  </a:lnTo>
                  <a:lnTo>
                    <a:pt x="3018" y="1427"/>
                  </a:lnTo>
                  <a:lnTo>
                    <a:pt x="3023" y="1546"/>
                  </a:lnTo>
                  <a:lnTo>
                    <a:pt x="3523" y="1546"/>
                  </a:lnTo>
                  <a:lnTo>
                    <a:pt x="3515" y="1459"/>
                  </a:lnTo>
                  <a:lnTo>
                    <a:pt x="3502" y="1374"/>
                  </a:lnTo>
                  <a:lnTo>
                    <a:pt x="3484" y="1289"/>
                  </a:lnTo>
                  <a:lnTo>
                    <a:pt x="3462" y="1207"/>
                  </a:lnTo>
                  <a:lnTo>
                    <a:pt x="3433" y="1125"/>
                  </a:lnTo>
                  <a:lnTo>
                    <a:pt x="3400" y="1046"/>
                  </a:lnTo>
                  <a:lnTo>
                    <a:pt x="3363" y="969"/>
                  </a:lnTo>
                  <a:lnTo>
                    <a:pt x="3320" y="894"/>
                  </a:lnTo>
                  <a:lnTo>
                    <a:pt x="3274" y="822"/>
                  </a:lnTo>
                  <a:lnTo>
                    <a:pt x="3221" y="752"/>
                  </a:lnTo>
                  <a:close/>
                  <a:moveTo>
                    <a:pt x="1002" y="752"/>
                  </a:moveTo>
                  <a:lnTo>
                    <a:pt x="951" y="822"/>
                  </a:lnTo>
                  <a:lnTo>
                    <a:pt x="904" y="894"/>
                  </a:lnTo>
                  <a:lnTo>
                    <a:pt x="861" y="969"/>
                  </a:lnTo>
                  <a:lnTo>
                    <a:pt x="823" y="1047"/>
                  </a:lnTo>
                  <a:lnTo>
                    <a:pt x="791" y="1126"/>
                  </a:lnTo>
                  <a:lnTo>
                    <a:pt x="762" y="1207"/>
                  </a:lnTo>
                  <a:lnTo>
                    <a:pt x="740" y="1290"/>
                  </a:lnTo>
                  <a:lnTo>
                    <a:pt x="722" y="1374"/>
                  </a:lnTo>
                  <a:lnTo>
                    <a:pt x="709" y="1460"/>
                  </a:lnTo>
                  <a:lnTo>
                    <a:pt x="701" y="1546"/>
                  </a:lnTo>
                  <a:lnTo>
                    <a:pt x="1201" y="1546"/>
                  </a:lnTo>
                  <a:lnTo>
                    <a:pt x="1206" y="1427"/>
                  </a:lnTo>
                  <a:lnTo>
                    <a:pt x="1217" y="1311"/>
                  </a:lnTo>
                  <a:lnTo>
                    <a:pt x="1231" y="1198"/>
                  </a:lnTo>
                  <a:lnTo>
                    <a:pt x="1251" y="1088"/>
                  </a:lnTo>
                  <a:lnTo>
                    <a:pt x="1274" y="983"/>
                  </a:lnTo>
                  <a:lnTo>
                    <a:pt x="1302" y="881"/>
                  </a:lnTo>
                  <a:lnTo>
                    <a:pt x="1222" y="852"/>
                  </a:lnTo>
                  <a:lnTo>
                    <a:pt x="1145" y="822"/>
                  </a:lnTo>
                  <a:lnTo>
                    <a:pt x="1073" y="788"/>
                  </a:lnTo>
                  <a:lnTo>
                    <a:pt x="1002" y="752"/>
                  </a:lnTo>
                  <a:close/>
                  <a:moveTo>
                    <a:pt x="2640" y="315"/>
                  </a:moveTo>
                  <a:lnTo>
                    <a:pt x="2685" y="373"/>
                  </a:lnTo>
                  <a:lnTo>
                    <a:pt x="2728" y="436"/>
                  </a:lnTo>
                  <a:lnTo>
                    <a:pt x="2767" y="504"/>
                  </a:lnTo>
                  <a:lnTo>
                    <a:pt x="2805" y="575"/>
                  </a:lnTo>
                  <a:lnTo>
                    <a:pt x="2840" y="651"/>
                  </a:lnTo>
                  <a:lnTo>
                    <a:pt x="2873" y="730"/>
                  </a:lnTo>
                  <a:lnTo>
                    <a:pt x="2958" y="700"/>
                  </a:lnTo>
                  <a:lnTo>
                    <a:pt x="3038" y="667"/>
                  </a:lnTo>
                  <a:lnTo>
                    <a:pt x="3115" y="629"/>
                  </a:lnTo>
                  <a:lnTo>
                    <a:pt x="3055" y="573"/>
                  </a:lnTo>
                  <a:lnTo>
                    <a:pt x="2992" y="520"/>
                  </a:lnTo>
                  <a:lnTo>
                    <a:pt x="2926" y="470"/>
                  </a:lnTo>
                  <a:lnTo>
                    <a:pt x="2858" y="425"/>
                  </a:lnTo>
                  <a:lnTo>
                    <a:pt x="2788" y="384"/>
                  </a:lnTo>
                  <a:lnTo>
                    <a:pt x="2715" y="346"/>
                  </a:lnTo>
                  <a:lnTo>
                    <a:pt x="2640" y="315"/>
                  </a:lnTo>
                  <a:close/>
                  <a:moveTo>
                    <a:pt x="1585" y="315"/>
                  </a:moveTo>
                  <a:lnTo>
                    <a:pt x="1510" y="346"/>
                  </a:lnTo>
                  <a:lnTo>
                    <a:pt x="1436" y="384"/>
                  </a:lnTo>
                  <a:lnTo>
                    <a:pt x="1366" y="425"/>
                  </a:lnTo>
                  <a:lnTo>
                    <a:pt x="1298" y="470"/>
                  </a:lnTo>
                  <a:lnTo>
                    <a:pt x="1232" y="520"/>
                  </a:lnTo>
                  <a:lnTo>
                    <a:pt x="1170" y="573"/>
                  </a:lnTo>
                  <a:lnTo>
                    <a:pt x="1110" y="629"/>
                  </a:lnTo>
                  <a:lnTo>
                    <a:pt x="1186" y="667"/>
                  </a:lnTo>
                  <a:lnTo>
                    <a:pt x="1266" y="700"/>
                  </a:lnTo>
                  <a:lnTo>
                    <a:pt x="1351" y="730"/>
                  </a:lnTo>
                  <a:lnTo>
                    <a:pt x="1384" y="651"/>
                  </a:lnTo>
                  <a:lnTo>
                    <a:pt x="1419" y="575"/>
                  </a:lnTo>
                  <a:lnTo>
                    <a:pt x="1457" y="504"/>
                  </a:lnTo>
                  <a:lnTo>
                    <a:pt x="1497" y="436"/>
                  </a:lnTo>
                  <a:lnTo>
                    <a:pt x="1539" y="373"/>
                  </a:lnTo>
                  <a:lnTo>
                    <a:pt x="1585" y="315"/>
                  </a:lnTo>
                  <a:close/>
                  <a:moveTo>
                    <a:pt x="2033" y="214"/>
                  </a:moveTo>
                  <a:lnTo>
                    <a:pt x="1949" y="222"/>
                  </a:lnTo>
                  <a:lnTo>
                    <a:pt x="1896" y="249"/>
                  </a:lnTo>
                  <a:lnTo>
                    <a:pt x="1845" y="283"/>
                  </a:lnTo>
                  <a:lnTo>
                    <a:pt x="1797" y="324"/>
                  </a:lnTo>
                  <a:lnTo>
                    <a:pt x="1748" y="371"/>
                  </a:lnTo>
                  <a:lnTo>
                    <a:pt x="1702" y="425"/>
                  </a:lnTo>
                  <a:lnTo>
                    <a:pt x="1659" y="485"/>
                  </a:lnTo>
                  <a:lnTo>
                    <a:pt x="1618" y="549"/>
                  </a:lnTo>
                  <a:lnTo>
                    <a:pt x="1579" y="619"/>
                  </a:lnTo>
                  <a:lnTo>
                    <a:pt x="1543" y="694"/>
                  </a:lnTo>
                  <a:lnTo>
                    <a:pt x="1509" y="774"/>
                  </a:lnTo>
                  <a:lnTo>
                    <a:pt x="1610" y="796"/>
                  </a:lnTo>
                  <a:lnTo>
                    <a:pt x="1713" y="814"/>
                  </a:lnTo>
                  <a:lnTo>
                    <a:pt x="1818" y="828"/>
                  </a:lnTo>
                  <a:lnTo>
                    <a:pt x="1925" y="837"/>
                  </a:lnTo>
                  <a:lnTo>
                    <a:pt x="2033" y="842"/>
                  </a:lnTo>
                  <a:lnTo>
                    <a:pt x="2033" y="214"/>
                  </a:lnTo>
                  <a:close/>
                  <a:moveTo>
                    <a:pt x="2192" y="214"/>
                  </a:moveTo>
                  <a:lnTo>
                    <a:pt x="2192" y="842"/>
                  </a:lnTo>
                  <a:lnTo>
                    <a:pt x="2299" y="837"/>
                  </a:lnTo>
                  <a:lnTo>
                    <a:pt x="2407" y="828"/>
                  </a:lnTo>
                  <a:lnTo>
                    <a:pt x="2511" y="814"/>
                  </a:lnTo>
                  <a:lnTo>
                    <a:pt x="2614" y="796"/>
                  </a:lnTo>
                  <a:lnTo>
                    <a:pt x="2715" y="774"/>
                  </a:lnTo>
                  <a:lnTo>
                    <a:pt x="2681" y="694"/>
                  </a:lnTo>
                  <a:lnTo>
                    <a:pt x="2645" y="619"/>
                  </a:lnTo>
                  <a:lnTo>
                    <a:pt x="2606" y="549"/>
                  </a:lnTo>
                  <a:lnTo>
                    <a:pt x="2566" y="485"/>
                  </a:lnTo>
                  <a:lnTo>
                    <a:pt x="2521" y="425"/>
                  </a:lnTo>
                  <a:lnTo>
                    <a:pt x="2476" y="371"/>
                  </a:lnTo>
                  <a:lnTo>
                    <a:pt x="2429" y="324"/>
                  </a:lnTo>
                  <a:lnTo>
                    <a:pt x="2379" y="283"/>
                  </a:lnTo>
                  <a:lnTo>
                    <a:pt x="2328" y="249"/>
                  </a:lnTo>
                  <a:lnTo>
                    <a:pt x="2276" y="222"/>
                  </a:lnTo>
                  <a:lnTo>
                    <a:pt x="2192" y="214"/>
                  </a:lnTo>
                  <a:close/>
                  <a:moveTo>
                    <a:pt x="2113" y="0"/>
                  </a:moveTo>
                  <a:lnTo>
                    <a:pt x="2213" y="4"/>
                  </a:lnTo>
                  <a:lnTo>
                    <a:pt x="2314" y="14"/>
                  </a:lnTo>
                  <a:lnTo>
                    <a:pt x="2413" y="28"/>
                  </a:lnTo>
                  <a:lnTo>
                    <a:pt x="2510" y="50"/>
                  </a:lnTo>
                  <a:lnTo>
                    <a:pt x="2605" y="77"/>
                  </a:lnTo>
                  <a:lnTo>
                    <a:pt x="2699" y="110"/>
                  </a:lnTo>
                  <a:lnTo>
                    <a:pt x="2791" y="148"/>
                  </a:lnTo>
                  <a:lnTo>
                    <a:pt x="2879" y="193"/>
                  </a:lnTo>
                  <a:lnTo>
                    <a:pt x="2965" y="242"/>
                  </a:lnTo>
                  <a:lnTo>
                    <a:pt x="3048" y="297"/>
                  </a:lnTo>
                  <a:lnTo>
                    <a:pt x="3129" y="357"/>
                  </a:lnTo>
                  <a:lnTo>
                    <a:pt x="3204" y="422"/>
                  </a:lnTo>
                  <a:lnTo>
                    <a:pt x="3277" y="492"/>
                  </a:lnTo>
                  <a:lnTo>
                    <a:pt x="3345" y="567"/>
                  </a:lnTo>
                  <a:lnTo>
                    <a:pt x="3406" y="642"/>
                  </a:lnTo>
                  <a:lnTo>
                    <a:pt x="3462" y="720"/>
                  </a:lnTo>
                  <a:lnTo>
                    <a:pt x="3514" y="801"/>
                  </a:lnTo>
                  <a:lnTo>
                    <a:pt x="3559" y="885"/>
                  </a:lnTo>
                  <a:lnTo>
                    <a:pt x="3601" y="971"/>
                  </a:lnTo>
                  <a:lnTo>
                    <a:pt x="3636" y="1061"/>
                  </a:lnTo>
                  <a:lnTo>
                    <a:pt x="3667" y="1151"/>
                  </a:lnTo>
                  <a:lnTo>
                    <a:pt x="3693" y="1243"/>
                  </a:lnTo>
                  <a:lnTo>
                    <a:pt x="3712" y="1337"/>
                  </a:lnTo>
                  <a:lnTo>
                    <a:pt x="3727" y="1432"/>
                  </a:lnTo>
                  <a:lnTo>
                    <a:pt x="3735" y="1528"/>
                  </a:lnTo>
                  <a:lnTo>
                    <a:pt x="3738" y="1625"/>
                  </a:lnTo>
                  <a:lnTo>
                    <a:pt x="3735" y="1723"/>
                  </a:lnTo>
                  <a:lnTo>
                    <a:pt x="3727" y="1819"/>
                  </a:lnTo>
                  <a:lnTo>
                    <a:pt x="3712" y="1914"/>
                  </a:lnTo>
                  <a:lnTo>
                    <a:pt x="3693" y="2008"/>
                  </a:lnTo>
                  <a:lnTo>
                    <a:pt x="3667" y="2101"/>
                  </a:lnTo>
                  <a:lnTo>
                    <a:pt x="3636" y="2191"/>
                  </a:lnTo>
                  <a:lnTo>
                    <a:pt x="3601" y="2280"/>
                  </a:lnTo>
                  <a:lnTo>
                    <a:pt x="3559" y="2366"/>
                  </a:lnTo>
                  <a:lnTo>
                    <a:pt x="3513" y="2451"/>
                  </a:lnTo>
                  <a:lnTo>
                    <a:pt x="3462" y="2531"/>
                  </a:lnTo>
                  <a:lnTo>
                    <a:pt x="3406" y="2610"/>
                  </a:lnTo>
                  <a:lnTo>
                    <a:pt x="3345" y="2685"/>
                  </a:lnTo>
                  <a:lnTo>
                    <a:pt x="3277" y="2758"/>
                  </a:lnTo>
                  <a:lnTo>
                    <a:pt x="3207" y="2827"/>
                  </a:lnTo>
                  <a:lnTo>
                    <a:pt x="3131" y="2891"/>
                  </a:lnTo>
                  <a:lnTo>
                    <a:pt x="3053" y="2951"/>
                  </a:lnTo>
                  <a:lnTo>
                    <a:pt x="2971" y="3005"/>
                  </a:lnTo>
                  <a:lnTo>
                    <a:pt x="2887" y="3054"/>
                  </a:lnTo>
                  <a:lnTo>
                    <a:pt x="2800" y="3098"/>
                  </a:lnTo>
                  <a:lnTo>
                    <a:pt x="2711" y="3136"/>
                  </a:lnTo>
                  <a:lnTo>
                    <a:pt x="2711" y="2906"/>
                  </a:lnTo>
                  <a:lnTo>
                    <a:pt x="2784" y="2868"/>
                  </a:lnTo>
                  <a:lnTo>
                    <a:pt x="2856" y="2827"/>
                  </a:lnTo>
                  <a:lnTo>
                    <a:pt x="2925" y="2782"/>
                  </a:lnTo>
                  <a:lnTo>
                    <a:pt x="2990" y="2732"/>
                  </a:lnTo>
                  <a:lnTo>
                    <a:pt x="3054" y="2679"/>
                  </a:lnTo>
                  <a:lnTo>
                    <a:pt x="3115" y="2621"/>
                  </a:lnTo>
                  <a:lnTo>
                    <a:pt x="3038" y="2584"/>
                  </a:lnTo>
                  <a:lnTo>
                    <a:pt x="2958" y="2551"/>
                  </a:lnTo>
                  <a:lnTo>
                    <a:pt x="2873" y="2521"/>
                  </a:lnTo>
                  <a:lnTo>
                    <a:pt x="2836" y="2608"/>
                  </a:lnTo>
                  <a:lnTo>
                    <a:pt x="2797" y="2691"/>
                  </a:lnTo>
                  <a:lnTo>
                    <a:pt x="2755" y="2769"/>
                  </a:lnTo>
                  <a:lnTo>
                    <a:pt x="2709" y="2841"/>
                  </a:lnTo>
                  <a:lnTo>
                    <a:pt x="2705" y="2799"/>
                  </a:lnTo>
                  <a:lnTo>
                    <a:pt x="2696" y="2758"/>
                  </a:lnTo>
                  <a:lnTo>
                    <a:pt x="2681" y="2719"/>
                  </a:lnTo>
                  <a:lnTo>
                    <a:pt x="2661" y="2681"/>
                  </a:lnTo>
                  <a:lnTo>
                    <a:pt x="2637" y="2646"/>
                  </a:lnTo>
                  <a:lnTo>
                    <a:pt x="2664" y="2593"/>
                  </a:lnTo>
                  <a:lnTo>
                    <a:pt x="2690" y="2537"/>
                  </a:lnTo>
                  <a:lnTo>
                    <a:pt x="2715" y="2477"/>
                  </a:lnTo>
                  <a:lnTo>
                    <a:pt x="2618" y="2455"/>
                  </a:lnTo>
                  <a:lnTo>
                    <a:pt x="2517" y="2438"/>
                  </a:lnTo>
                  <a:lnTo>
                    <a:pt x="2415" y="2425"/>
                  </a:lnTo>
                  <a:lnTo>
                    <a:pt x="2237" y="2249"/>
                  </a:lnTo>
                  <a:lnTo>
                    <a:pt x="2347" y="2256"/>
                  </a:lnTo>
                  <a:lnTo>
                    <a:pt x="2455" y="2267"/>
                  </a:lnTo>
                  <a:lnTo>
                    <a:pt x="2561" y="2282"/>
                  </a:lnTo>
                  <a:lnTo>
                    <a:pt x="2665" y="2301"/>
                  </a:lnTo>
                  <a:lnTo>
                    <a:pt x="2767" y="2325"/>
                  </a:lnTo>
                  <a:lnTo>
                    <a:pt x="2793" y="2230"/>
                  </a:lnTo>
                  <a:lnTo>
                    <a:pt x="2816" y="2130"/>
                  </a:lnTo>
                  <a:lnTo>
                    <a:pt x="2834" y="2028"/>
                  </a:lnTo>
                  <a:lnTo>
                    <a:pt x="2849" y="1923"/>
                  </a:lnTo>
                  <a:lnTo>
                    <a:pt x="2859" y="1814"/>
                  </a:lnTo>
                  <a:lnTo>
                    <a:pt x="2865" y="1705"/>
                  </a:lnTo>
                  <a:lnTo>
                    <a:pt x="2192" y="1705"/>
                  </a:lnTo>
                  <a:lnTo>
                    <a:pt x="2192" y="2204"/>
                  </a:lnTo>
                  <a:lnTo>
                    <a:pt x="2130" y="2144"/>
                  </a:lnTo>
                  <a:lnTo>
                    <a:pt x="2100" y="2118"/>
                  </a:lnTo>
                  <a:lnTo>
                    <a:pt x="2067" y="2095"/>
                  </a:lnTo>
                  <a:lnTo>
                    <a:pt x="2033" y="2078"/>
                  </a:lnTo>
                  <a:lnTo>
                    <a:pt x="2033" y="1705"/>
                  </a:lnTo>
                  <a:lnTo>
                    <a:pt x="1359" y="1705"/>
                  </a:lnTo>
                  <a:lnTo>
                    <a:pt x="1363" y="1770"/>
                  </a:lnTo>
                  <a:lnTo>
                    <a:pt x="1367" y="1836"/>
                  </a:lnTo>
                  <a:lnTo>
                    <a:pt x="1209" y="1836"/>
                  </a:lnTo>
                  <a:lnTo>
                    <a:pt x="1204" y="1770"/>
                  </a:lnTo>
                  <a:lnTo>
                    <a:pt x="1201" y="1705"/>
                  </a:lnTo>
                  <a:lnTo>
                    <a:pt x="701" y="1705"/>
                  </a:lnTo>
                  <a:lnTo>
                    <a:pt x="707" y="1770"/>
                  </a:lnTo>
                  <a:lnTo>
                    <a:pt x="716" y="1836"/>
                  </a:lnTo>
                  <a:lnTo>
                    <a:pt x="500" y="1836"/>
                  </a:lnTo>
                  <a:lnTo>
                    <a:pt x="489" y="1731"/>
                  </a:lnTo>
                  <a:lnTo>
                    <a:pt x="486" y="1625"/>
                  </a:lnTo>
                  <a:lnTo>
                    <a:pt x="489" y="1529"/>
                  </a:lnTo>
                  <a:lnTo>
                    <a:pt x="497" y="1433"/>
                  </a:lnTo>
                  <a:lnTo>
                    <a:pt x="512" y="1338"/>
                  </a:lnTo>
                  <a:lnTo>
                    <a:pt x="532" y="1244"/>
                  </a:lnTo>
                  <a:lnTo>
                    <a:pt x="557" y="1151"/>
                  </a:lnTo>
                  <a:lnTo>
                    <a:pt x="588" y="1061"/>
                  </a:lnTo>
                  <a:lnTo>
                    <a:pt x="624" y="972"/>
                  </a:lnTo>
                  <a:lnTo>
                    <a:pt x="665" y="885"/>
                  </a:lnTo>
                  <a:lnTo>
                    <a:pt x="711" y="801"/>
                  </a:lnTo>
                  <a:lnTo>
                    <a:pt x="762" y="720"/>
                  </a:lnTo>
                  <a:lnTo>
                    <a:pt x="819" y="642"/>
                  </a:lnTo>
                  <a:lnTo>
                    <a:pt x="880" y="566"/>
                  </a:lnTo>
                  <a:lnTo>
                    <a:pt x="948" y="491"/>
                  </a:lnTo>
                  <a:lnTo>
                    <a:pt x="1021" y="422"/>
                  </a:lnTo>
                  <a:lnTo>
                    <a:pt x="1096" y="357"/>
                  </a:lnTo>
                  <a:lnTo>
                    <a:pt x="1176" y="297"/>
                  </a:lnTo>
                  <a:lnTo>
                    <a:pt x="1258" y="242"/>
                  </a:lnTo>
                  <a:lnTo>
                    <a:pt x="1345" y="193"/>
                  </a:lnTo>
                  <a:lnTo>
                    <a:pt x="1434" y="148"/>
                  </a:lnTo>
                  <a:lnTo>
                    <a:pt x="1525" y="110"/>
                  </a:lnTo>
                  <a:lnTo>
                    <a:pt x="1619" y="77"/>
                  </a:lnTo>
                  <a:lnTo>
                    <a:pt x="1714" y="50"/>
                  </a:lnTo>
                  <a:lnTo>
                    <a:pt x="1811" y="28"/>
                  </a:lnTo>
                  <a:lnTo>
                    <a:pt x="1911" y="14"/>
                  </a:lnTo>
                  <a:lnTo>
                    <a:pt x="2011" y="4"/>
                  </a:lnTo>
                  <a:lnTo>
                    <a:pt x="2113" y="0"/>
                  </a:lnTo>
                  <a:close/>
                </a:path>
              </a:pathLst>
            </a:custGeom>
            <a:solidFill>
              <a:schemeClr val="bg1"/>
            </a:solidFill>
            <a:ln w="0">
              <a:noFill/>
              <a:prstDash val="solid"/>
              <a:round/>
              <a:headEnd/>
              <a:tailEnd/>
            </a:ln>
          </p:spPr>
          <p:txBody>
            <a:bodyPr anchor="ctr"/>
            <a:lstStyle/>
            <a:p>
              <a:pPr algn="ctr"/>
              <a:endParaRPr sz="3200">
                <a:cs typeface="+mn-ea"/>
                <a:sym typeface="+mn-lt"/>
              </a:endParaRPr>
            </a:p>
          </p:txBody>
        </p:sp>
      </p:grpSp>
      <p:grpSp>
        <p:nvGrpSpPr>
          <p:cNvPr id="37" name="组合 36"/>
          <p:cNvGrpSpPr/>
          <p:nvPr/>
        </p:nvGrpSpPr>
        <p:grpSpPr>
          <a:xfrm>
            <a:off x="5053933" y="1780684"/>
            <a:ext cx="1042580" cy="1173369"/>
            <a:chOff x="3938546" y="1409542"/>
            <a:chExt cx="781935" cy="880027"/>
          </a:xfrm>
        </p:grpSpPr>
        <p:grpSp>
          <p:nvGrpSpPr>
            <p:cNvPr id="38" name="Group 34"/>
            <p:cNvGrpSpPr/>
            <p:nvPr/>
          </p:nvGrpSpPr>
          <p:grpSpPr>
            <a:xfrm>
              <a:off x="3938546" y="1409542"/>
              <a:ext cx="781935" cy="880027"/>
              <a:chOff x="7501746" y="2428172"/>
              <a:chExt cx="1374500" cy="1546928"/>
            </a:xfrm>
          </p:grpSpPr>
          <p:sp>
            <p:nvSpPr>
              <p:cNvPr id="40" name="Hexagon 35"/>
              <p:cNvSpPr/>
              <p:nvPr/>
            </p:nvSpPr>
            <p:spPr>
              <a:xfrm rot="16200000">
                <a:off x="7415532" y="2514386"/>
                <a:ext cx="1546928" cy="1374500"/>
              </a:xfrm>
              <a:prstGeom prst="hexagon">
                <a:avLst>
                  <a:gd name="adj" fmla="val 24450"/>
                  <a:gd name="vf" fmla="val 115470"/>
                </a:avLst>
              </a:prstGeom>
              <a:solidFill>
                <a:srgbClr val="1D425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cs typeface="+mn-ea"/>
                  <a:sym typeface="+mn-lt"/>
                </a:endParaRPr>
              </a:p>
            </p:txBody>
          </p:sp>
          <p:sp>
            <p:nvSpPr>
              <p:cNvPr id="41" name="Oval 36"/>
              <p:cNvSpPr/>
              <p:nvPr/>
            </p:nvSpPr>
            <p:spPr>
              <a:xfrm>
                <a:off x="7768877" y="3720472"/>
                <a:ext cx="153756" cy="153756"/>
              </a:xfrm>
              <a:prstGeom prst="ellipse">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cs typeface="+mn-ea"/>
                  <a:sym typeface="+mn-lt"/>
                </a:endParaRPr>
              </a:p>
            </p:txBody>
          </p:sp>
        </p:grpSp>
        <p:sp>
          <p:nvSpPr>
            <p:cNvPr id="39" name="Freeform: Shape 49"/>
            <p:cNvSpPr>
              <a:spLocks/>
            </p:cNvSpPr>
            <p:nvPr/>
          </p:nvSpPr>
          <p:spPr bwMode="auto">
            <a:xfrm>
              <a:off x="4158676" y="1692429"/>
              <a:ext cx="341655" cy="341005"/>
            </a:xfrm>
            <a:custGeom>
              <a:avLst/>
              <a:gdLst>
                <a:gd name="T0" fmla="*/ 613 w 3673"/>
                <a:gd name="T1" fmla="*/ 2138 h 3666"/>
                <a:gd name="T2" fmla="*/ 774 w 3673"/>
                <a:gd name="T3" fmla="*/ 1760 h 3666"/>
                <a:gd name="T4" fmla="*/ 1033 w 3673"/>
                <a:gd name="T5" fmla="*/ 1840 h 3666"/>
                <a:gd name="T6" fmla="*/ 1292 w 3673"/>
                <a:gd name="T7" fmla="*/ 1760 h 3666"/>
                <a:gd name="T8" fmla="*/ 1464 w 3673"/>
                <a:gd name="T9" fmla="*/ 1649 h 3666"/>
                <a:gd name="T10" fmla="*/ 1673 w 3673"/>
                <a:gd name="T11" fmla="*/ 1810 h 3666"/>
                <a:gd name="T12" fmla="*/ 1948 w 3673"/>
                <a:gd name="T13" fmla="*/ 1827 h 3666"/>
                <a:gd name="T14" fmla="*/ 2176 w 3673"/>
                <a:gd name="T15" fmla="*/ 1690 h 3666"/>
                <a:gd name="T16" fmla="*/ 2339 w 3673"/>
                <a:gd name="T17" fmla="*/ 1728 h 3666"/>
                <a:gd name="T18" fmla="*/ 2583 w 3673"/>
                <a:gd name="T19" fmla="*/ 1837 h 3666"/>
                <a:gd name="T20" fmla="*/ 2853 w 3673"/>
                <a:gd name="T21" fmla="*/ 1789 h 3666"/>
                <a:gd name="T22" fmla="*/ 3042 w 3673"/>
                <a:gd name="T23" fmla="*/ 1604 h 3666"/>
                <a:gd name="T24" fmla="*/ 3231 w 3673"/>
                <a:gd name="T25" fmla="*/ 1789 h 3666"/>
                <a:gd name="T26" fmla="*/ 3483 w 3673"/>
                <a:gd name="T27" fmla="*/ 1838 h 3666"/>
                <a:gd name="T28" fmla="*/ 2142 w 3673"/>
                <a:gd name="T29" fmla="*/ 2138 h 3666"/>
                <a:gd name="T30" fmla="*/ 229 w 3673"/>
                <a:gd name="T31" fmla="*/ 1840 h 3666"/>
                <a:gd name="T32" fmla="*/ 488 w 3673"/>
                <a:gd name="T33" fmla="*/ 1760 h 3666"/>
                <a:gd name="T34" fmla="*/ 154 w 3673"/>
                <a:gd name="T35" fmla="*/ 458 h 3666"/>
                <a:gd name="T36" fmla="*/ 3382 w 3673"/>
                <a:gd name="T37" fmla="*/ 504 h 3666"/>
                <a:gd name="T38" fmla="*/ 3433 w 3673"/>
                <a:gd name="T39" fmla="*/ 667 h 3666"/>
                <a:gd name="T40" fmla="*/ 3505 w 3673"/>
                <a:gd name="T41" fmla="*/ 895 h 3666"/>
                <a:gd name="T42" fmla="*/ 3580 w 3673"/>
                <a:gd name="T43" fmla="*/ 1136 h 3666"/>
                <a:gd name="T44" fmla="*/ 3641 w 3673"/>
                <a:gd name="T45" fmla="*/ 1337 h 3666"/>
                <a:gd name="T46" fmla="*/ 3673 w 3673"/>
                <a:gd name="T47" fmla="*/ 1446 h 3666"/>
                <a:gd name="T48" fmla="*/ 3629 w 3673"/>
                <a:gd name="T49" fmla="*/ 1587 h 3666"/>
                <a:gd name="T50" fmla="*/ 3481 w 3673"/>
                <a:gd name="T51" fmla="*/ 1677 h 3666"/>
                <a:gd name="T52" fmla="*/ 3308 w 3673"/>
                <a:gd name="T53" fmla="*/ 1636 h 3666"/>
                <a:gd name="T54" fmla="*/ 3217 w 3673"/>
                <a:gd name="T55" fmla="*/ 1488 h 3666"/>
                <a:gd name="T56" fmla="*/ 2867 w 3673"/>
                <a:gd name="T57" fmla="*/ 1488 h 3666"/>
                <a:gd name="T58" fmla="*/ 2775 w 3673"/>
                <a:gd name="T59" fmla="*/ 1636 h 3666"/>
                <a:gd name="T60" fmla="*/ 2604 w 3673"/>
                <a:gd name="T61" fmla="*/ 1677 h 3666"/>
                <a:gd name="T62" fmla="*/ 2455 w 3673"/>
                <a:gd name="T63" fmla="*/ 1587 h 3666"/>
                <a:gd name="T64" fmla="*/ 2410 w 3673"/>
                <a:gd name="T65" fmla="*/ 763 h 3666"/>
                <a:gd name="T66" fmla="*/ 2041 w 3673"/>
                <a:gd name="T67" fmla="*/ 1556 h 3666"/>
                <a:gd name="T68" fmla="*/ 1909 w 3673"/>
                <a:gd name="T69" fmla="*/ 1668 h 3666"/>
                <a:gd name="T70" fmla="*/ 1731 w 3673"/>
                <a:gd name="T71" fmla="*/ 1654 h 3666"/>
                <a:gd name="T72" fmla="*/ 1619 w 3673"/>
                <a:gd name="T73" fmla="*/ 1523 h 3666"/>
                <a:gd name="T74" fmla="*/ 1263 w 3673"/>
                <a:gd name="T75" fmla="*/ 1451 h 3666"/>
                <a:gd name="T76" fmla="*/ 1196 w 3673"/>
                <a:gd name="T77" fmla="*/ 1613 h 3666"/>
                <a:gd name="T78" fmla="*/ 1033 w 3673"/>
                <a:gd name="T79" fmla="*/ 1680 h 3666"/>
                <a:gd name="T80" fmla="*/ 870 w 3673"/>
                <a:gd name="T81" fmla="*/ 1613 h 3666"/>
                <a:gd name="T82" fmla="*/ 804 w 3673"/>
                <a:gd name="T83" fmla="*/ 1451 h 3666"/>
                <a:gd name="T84" fmla="*/ 448 w 3673"/>
                <a:gd name="T85" fmla="*/ 1523 h 3666"/>
                <a:gd name="T86" fmla="*/ 336 w 3673"/>
                <a:gd name="T87" fmla="*/ 1654 h 3666"/>
                <a:gd name="T88" fmla="*/ 157 w 3673"/>
                <a:gd name="T89" fmla="*/ 1668 h 3666"/>
                <a:gd name="T90" fmla="*/ 26 w 3673"/>
                <a:gd name="T91" fmla="*/ 1556 h 3666"/>
                <a:gd name="T92" fmla="*/ 2 w 3673"/>
                <a:gd name="T93" fmla="*/ 1431 h 3666"/>
                <a:gd name="T94" fmla="*/ 24 w 3673"/>
                <a:gd name="T95" fmla="*/ 1284 h 3666"/>
                <a:gd name="T96" fmla="*/ 60 w 3673"/>
                <a:gd name="T97" fmla="*/ 1048 h 3666"/>
                <a:gd name="T98" fmla="*/ 100 w 3673"/>
                <a:gd name="T99" fmla="*/ 790 h 3666"/>
                <a:gd name="T100" fmla="*/ 136 w 3673"/>
                <a:gd name="T101" fmla="*/ 572 h 3666"/>
                <a:gd name="T102" fmla="*/ 152 w 3673"/>
                <a:gd name="T103" fmla="*/ 461 h 3666"/>
                <a:gd name="T104" fmla="*/ 154 w 3673"/>
                <a:gd name="T105" fmla="*/ 305 h 3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73" h="3666">
                  <a:moveTo>
                    <a:pt x="613" y="2138"/>
                  </a:moveTo>
                  <a:lnTo>
                    <a:pt x="613" y="3055"/>
                  </a:lnTo>
                  <a:lnTo>
                    <a:pt x="1683" y="3055"/>
                  </a:lnTo>
                  <a:lnTo>
                    <a:pt x="1683" y="2138"/>
                  </a:lnTo>
                  <a:lnTo>
                    <a:pt x="613" y="2138"/>
                  </a:lnTo>
                  <a:close/>
                  <a:moveTo>
                    <a:pt x="632" y="1604"/>
                  </a:moveTo>
                  <a:lnTo>
                    <a:pt x="660" y="1649"/>
                  </a:lnTo>
                  <a:lnTo>
                    <a:pt x="694" y="1690"/>
                  </a:lnTo>
                  <a:lnTo>
                    <a:pt x="732" y="1728"/>
                  </a:lnTo>
                  <a:lnTo>
                    <a:pt x="774" y="1760"/>
                  </a:lnTo>
                  <a:lnTo>
                    <a:pt x="821" y="1789"/>
                  </a:lnTo>
                  <a:lnTo>
                    <a:pt x="869" y="1810"/>
                  </a:lnTo>
                  <a:lnTo>
                    <a:pt x="921" y="1827"/>
                  </a:lnTo>
                  <a:lnTo>
                    <a:pt x="977" y="1837"/>
                  </a:lnTo>
                  <a:lnTo>
                    <a:pt x="1033" y="1840"/>
                  </a:lnTo>
                  <a:lnTo>
                    <a:pt x="1090" y="1837"/>
                  </a:lnTo>
                  <a:lnTo>
                    <a:pt x="1144" y="1827"/>
                  </a:lnTo>
                  <a:lnTo>
                    <a:pt x="1197" y="1810"/>
                  </a:lnTo>
                  <a:lnTo>
                    <a:pt x="1246" y="1789"/>
                  </a:lnTo>
                  <a:lnTo>
                    <a:pt x="1292" y="1760"/>
                  </a:lnTo>
                  <a:lnTo>
                    <a:pt x="1334" y="1728"/>
                  </a:lnTo>
                  <a:lnTo>
                    <a:pt x="1372" y="1690"/>
                  </a:lnTo>
                  <a:lnTo>
                    <a:pt x="1406" y="1649"/>
                  </a:lnTo>
                  <a:lnTo>
                    <a:pt x="1435" y="1604"/>
                  </a:lnTo>
                  <a:lnTo>
                    <a:pt x="1464" y="1649"/>
                  </a:lnTo>
                  <a:lnTo>
                    <a:pt x="1498" y="1690"/>
                  </a:lnTo>
                  <a:lnTo>
                    <a:pt x="1535" y="1728"/>
                  </a:lnTo>
                  <a:lnTo>
                    <a:pt x="1578" y="1760"/>
                  </a:lnTo>
                  <a:lnTo>
                    <a:pt x="1624" y="1789"/>
                  </a:lnTo>
                  <a:lnTo>
                    <a:pt x="1673" y="1810"/>
                  </a:lnTo>
                  <a:lnTo>
                    <a:pt x="1725" y="1827"/>
                  </a:lnTo>
                  <a:lnTo>
                    <a:pt x="1780" y="1837"/>
                  </a:lnTo>
                  <a:lnTo>
                    <a:pt x="1837" y="1840"/>
                  </a:lnTo>
                  <a:lnTo>
                    <a:pt x="1894" y="1837"/>
                  </a:lnTo>
                  <a:lnTo>
                    <a:pt x="1948" y="1827"/>
                  </a:lnTo>
                  <a:lnTo>
                    <a:pt x="2000" y="1810"/>
                  </a:lnTo>
                  <a:lnTo>
                    <a:pt x="2050" y="1789"/>
                  </a:lnTo>
                  <a:lnTo>
                    <a:pt x="2096" y="1760"/>
                  </a:lnTo>
                  <a:lnTo>
                    <a:pt x="2138" y="1728"/>
                  </a:lnTo>
                  <a:lnTo>
                    <a:pt x="2176" y="1690"/>
                  </a:lnTo>
                  <a:lnTo>
                    <a:pt x="2210" y="1649"/>
                  </a:lnTo>
                  <a:lnTo>
                    <a:pt x="2238" y="1604"/>
                  </a:lnTo>
                  <a:lnTo>
                    <a:pt x="2268" y="1649"/>
                  </a:lnTo>
                  <a:lnTo>
                    <a:pt x="2301" y="1690"/>
                  </a:lnTo>
                  <a:lnTo>
                    <a:pt x="2339" y="1728"/>
                  </a:lnTo>
                  <a:lnTo>
                    <a:pt x="2382" y="1760"/>
                  </a:lnTo>
                  <a:lnTo>
                    <a:pt x="2427" y="1789"/>
                  </a:lnTo>
                  <a:lnTo>
                    <a:pt x="2477" y="1810"/>
                  </a:lnTo>
                  <a:lnTo>
                    <a:pt x="2529" y="1827"/>
                  </a:lnTo>
                  <a:lnTo>
                    <a:pt x="2583" y="1837"/>
                  </a:lnTo>
                  <a:lnTo>
                    <a:pt x="2640" y="1840"/>
                  </a:lnTo>
                  <a:lnTo>
                    <a:pt x="2697" y="1837"/>
                  </a:lnTo>
                  <a:lnTo>
                    <a:pt x="2752" y="1827"/>
                  </a:lnTo>
                  <a:lnTo>
                    <a:pt x="2804" y="1810"/>
                  </a:lnTo>
                  <a:lnTo>
                    <a:pt x="2853" y="1789"/>
                  </a:lnTo>
                  <a:lnTo>
                    <a:pt x="2899" y="1760"/>
                  </a:lnTo>
                  <a:lnTo>
                    <a:pt x="2942" y="1728"/>
                  </a:lnTo>
                  <a:lnTo>
                    <a:pt x="2980" y="1690"/>
                  </a:lnTo>
                  <a:lnTo>
                    <a:pt x="3013" y="1649"/>
                  </a:lnTo>
                  <a:lnTo>
                    <a:pt x="3042" y="1604"/>
                  </a:lnTo>
                  <a:lnTo>
                    <a:pt x="3070" y="1649"/>
                  </a:lnTo>
                  <a:lnTo>
                    <a:pt x="3104" y="1690"/>
                  </a:lnTo>
                  <a:lnTo>
                    <a:pt x="3143" y="1728"/>
                  </a:lnTo>
                  <a:lnTo>
                    <a:pt x="3185" y="1760"/>
                  </a:lnTo>
                  <a:lnTo>
                    <a:pt x="3231" y="1789"/>
                  </a:lnTo>
                  <a:lnTo>
                    <a:pt x="3281" y="1810"/>
                  </a:lnTo>
                  <a:lnTo>
                    <a:pt x="3333" y="1827"/>
                  </a:lnTo>
                  <a:lnTo>
                    <a:pt x="3387" y="1837"/>
                  </a:lnTo>
                  <a:lnTo>
                    <a:pt x="3444" y="1840"/>
                  </a:lnTo>
                  <a:lnTo>
                    <a:pt x="3483" y="1838"/>
                  </a:lnTo>
                  <a:lnTo>
                    <a:pt x="3520" y="1833"/>
                  </a:lnTo>
                  <a:lnTo>
                    <a:pt x="3520" y="3666"/>
                  </a:lnTo>
                  <a:lnTo>
                    <a:pt x="3061" y="3666"/>
                  </a:lnTo>
                  <a:lnTo>
                    <a:pt x="3061" y="2138"/>
                  </a:lnTo>
                  <a:lnTo>
                    <a:pt x="2142" y="2138"/>
                  </a:lnTo>
                  <a:lnTo>
                    <a:pt x="2142" y="3666"/>
                  </a:lnTo>
                  <a:lnTo>
                    <a:pt x="154" y="3666"/>
                  </a:lnTo>
                  <a:lnTo>
                    <a:pt x="154" y="1833"/>
                  </a:lnTo>
                  <a:lnTo>
                    <a:pt x="191" y="1838"/>
                  </a:lnTo>
                  <a:lnTo>
                    <a:pt x="229" y="1840"/>
                  </a:lnTo>
                  <a:lnTo>
                    <a:pt x="286" y="1837"/>
                  </a:lnTo>
                  <a:lnTo>
                    <a:pt x="341" y="1827"/>
                  </a:lnTo>
                  <a:lnTo>
                    <a:pt x="393" y="1810"/>
                  </a:lnTo>
                  <a:lnTo>
                    <a:pt x="442" y="1789"/>
                  </a:lnTo>
                  <a:lnTo>
                    <a:pt x="488" y="1760"/>
                  </a:lnTo>
                  <a:lnTo>
                    <a:pt x="531" y="1728"/>
                  </a:lnTo>
                  <a:lnTo>
                    <a:pt x="569" y="1690"/>
                  </a:lnTo>
                  <a:lnTo>
                    <a:pt x="602" y="1649"/>
                  </a:lnTo>
                  <a:lnTo>
                    <a:pt x="632" y="1604"/>
                  </a:lnTo>
                  <a:close/>
                  <a:moveTo>
                    <a:pt x="154" y="458"/>
                  </a:moveTo>
                  <a:lnTo>
                    <a:pt x="3368" y="458"/>
                  </a:lnTo>
                  <a:lnTo>
                    <a:pt x="3368" y="460"/>
                  </a:lnTo>
                  <a:lnTo>
                    <a:pt x="3371" y="471"/>
                  </a:lnTo>
                  <a:lnTo>
                    <a:pt x="3376" y="485"/>
                  </a:lnTo>
                  <a:lnTo>
                    <a:pt x="3382" y="504"/>
                  </a:lnTo>
                  <a:lnTo>
                    <a:pt x="3390" y="529"/>
                  </a:lnTo>
                  <a:lnTo>
                    <a:pt x="3399" y="559"/>
                  </a:lnTo>
                  <a:lnTo>
                    <a:pt x="3410" y="591"/>
                  </a:lnTo>
                  <a:lnTo>
                    <a:pt x="3421" y="627"/>
                  </a:lnTo>
                  <a:lnTo>
                    <a:pt x="3433" y="667"/>
                  </a:lnTo>
                  <a:lnTo>
                    <a:pt x="3447" y="710"/>
                  </a:lnTo>
                  <a:lnTo>
                    <a:pt x="3460" y="754"/>
                  </a:lnTo>
                  <a:lnTo>
                    <a:pt x="3475" y="800"/>
                  </a:lnTo>
                  <a:lnTo>
                    <a:pt x="3490" y="847"/>
                  </a:lnTo>
                  <a:lnTo>
                    <a:pt x="3505" y="895"/>
                  </a:lnTo>
                  <a:lnTo>
                    <a:pt x="3520" y="944"/>
                  </a:lnTo>
                  <a:lnTo>
                    <a:pt x="3536" y="993"/>
                  </a:lnTo>
                  <a:lnTo>
                    <a:pt x="3551" y="1042"/>
                  </a:lnTo>
                  <a:lnTo>
                    <a:pt x="3566" y="1090"/>
                  </a:lnTo>
                  <a:lnTo>
                    <a:pt x="3580" y="1136"/>
                  </a:lnTo>
                  <a:lnTo>
                    <a:pt x="3594" y="1181"/>
                  </a:lnTo>
                  <a:lnTo>
                    <a:pt x="3607" y="1224"/>
                  </a:lnTo>
                  <a:lnTo>
                    <a:pt x="3620" y="1265"/>
                  </a:lnTo>
                  <a:lnTo>
                    <a:pt x="3631" y="1303"/>
                  </a:lnTo>
                  <a:lnTo>
                    <a:pt x="3641" y="1337"/>
                  </a:lnTo>
                  <a:lnTo>
                    <a:pt x="3650" y="1368"/>
                  </a:lnTo>
                  <a:lnTo>
                    <a:pt x="3658" y="1395"/>
                  </a:lnTo>
                  <a:lnTo>
                    <a:pt x="3665" y="1416"/>
                  </a:lnTo>
                  <a:lnTo>
                    <a:pt x="3670" y="1433"/>
                  </a:lnTo>
                  <a:lnTo>
                    <a:pt x="3673" y="1446"/>
                  </a:lnTo>
                  <a:lnTo>
                    <a:pt x="3673" y="1451"/>
                  </a:lnTo>
                  <a:lnTo>
                    <a:pt x="3671" y="1488"/>
                  </a:lnTo>
                  <a:lnTo>
                    <a:pt x="3662" y="1523"/>
                  </a:lnTo>
                  <a:lnTo>
                    <a:pt x="3648" y="1556"/>
                  </a:lnTo>
                  <a:lnTo>
                    <a:pt x="3629" y="1587"/>
                  </a:lnTo>
                  <a:lnTo>
                    <a:pt x="3606" y="1613"/>
                  </a:lnTo>
                  <a:lnTo>
                    <a:pt x="3579" y="1636"/>
                  </a:lnTo>
                  <a:lnTo>
                    <a:pt x="3550" y="1654"/>
                  </a:lnTo>
                  <a:lnTo>
                    <a:pt x="3516" y="1668"/>
                  </a:lnTo>
                  <a:lnTo>
                    <a:pt x="3481" y="1677"/>
                  </a:lnTo>
                  <a:lnTo>
                    <a:pt x="3444" y="1680"/>
                  </a:lnTo>
                  <a:lnTo>
                    <a:pt x="3406" y="1677"/>
                  </a:lnTo>
                  <a:lnTo>
                    <a:pt x="3371" y="1668"/>
                  </a:lnTo>
                  <a:lnTo>
                    <a:pt x="3338" y="1654"/>
                  </a:lnTo>
                  <a:lnTo>
                    <a:pt x="3308" y="1636"/>
                  </a:lnTo>
                  <a:lnTo>
                    <a:pt x="3282" y="1613"/>
                  </a:lnTo>
                  <a:lnTo>
                    <a:pt x="3258" y="1587"/>
                  </a:lnTo>
                  <a:lnTo>
                    <a:pt x="3240" y="1556"/>
                  </a:lnTo>
                  <a:lnTo>
                    <a:pt x="3226" y="1523"/>
                  </a:lnTo>
                  <a:lnTo>
                    <a:pt x="3217" y="1488"/>
                  </a:lnTo>
                  <a:lnTo>
                    <a:pt x="3214" y="1451"/>
                  </a:lnTo>
                  <a:lnTo>
                    <a:pt x="3214" y="763"/>
                  </a:lnTo>
                  <a:lnTo>
                    <a:pt x="2871" y="763"/>
                  </a:lnTo>
                  <a:lnTo>
                    <a:pt x="2870" y="1451"/>
                  </a:lnTo>
                  <a:lnTo>
                    <a:pt x="2867" y="1488"/>
                  </a:lnTo>
                  <a:lnTo>
                    <a:pt x="2858" y="1523"/>
                  </a:lnTo>
                  <a:lnTo>
                    <a:pt x="2844" y="1556"/>
                  </a:lnTo>
                  <a:lnTo>
                    <a:pt x="2825" y="1587"/>
                  </a:lnTo>
                  <a:lnTo>
                    <a:pt x="2803" y="1613"/>
                  </a:lnTo>
                  <a:lnTo>
                    <a:pt x="2775" y="1636"/>
                  </a:lnTo>
                  <a:lnTo>
                    <a:pt x="2746" y="1654"/>
                  </a:lnTo>
                  <a:lnTo>
                    <a:pt x="2713" y="1668"/>
                  </a:lnTo>
                  <a:lnTo>
                    <a:pt x="2677" y="1677"/>
                  </a:lnTo>
                  <a:lnTo>
                    <a:pt x="2640" y="1680"/>
                  </a:lnTo>
                  <a:lnTo>
                    <a:pt x="2604" y="1677"/>
                  </a:lnTo>
                  <a:lnTo>
                    <a:pt x="2567" y="1668"/>
                  </a:lnTo>
                  <a:lnTo>
                    <a:pt x="2535" y="1654"/>
                  </a:lnTo>
                  <a:lnTo>
                    <a:pt x="2505" y="1636"/>
                  </a:lnTo>
                  <a:lnTo>
                    <a:pt x="2478" y="1613"/>
                  </a:lnTo>
                  <a:lnTo>
                    <a:pt x="2455" y="1587"/>
                  </a:lnTo>
                  <a:lnTo>
                    <a:pt x="2436" y="1556"/>
                  </a:lnTo>
                  <a:lnTo>
                    <a:pt x="2423" y="1523"/>
                  </a:lnTo>
                  <a:lnTo>
                    <a:pt x="2414" y="1488"/>
                  </a:lnTo>
                  <a:lnTo>
                    <a:pt x="2410" y="1451"/>
                  </a:lnTo>
                  <a:lnTo>
                    <a:pt x="2410" y="763"/>
                  </a:lnTo>
                  <a:lnTo>
                    <a:pt x="2067" y="763"/>
                  </a:lnTo>
                  <a:lnTo>
                    <a:pt x="2067" y="1451"/>
                  </a:lnTo>
                  <a:lnTo>
                    <a:pt x="2063" y="1488"/>
                  </a:lnTo>
                  <a:lnTo>
                    <a:pt x="2054" y="1523"/>
                  </a:lnTo>
                  <a:lnTo>
                    <a:pt x="2041" y="1556"/>
                  </a:lnTo>
                  <a:lnTo>
                    <a:pt x="2022" y="1587"/>
                  </a:lnTo>
                  <a:lnTo>
                    <a:pt x="1999" y="1613"/>
                  </a:lnTo>
                  <a:lnTo>
                    <a:pt x="1973" y="1636"/>
                  </a:lnTo>
                  <a:lnTo>
                    <a:pt x="1942" y="1654"/>
                  </a:lnTo>
                  <a:lnTo>
                    <a:pt x="1909" y="1668"/>
                  </a:lnTo>
                  <a:lnTo>
                    <a:pt x="1874" y="1677"/>
                  </a:lnTo>
                  <a:lnTo>
                    <a:pt x="1837" y="1680"/>
                  </a:lnTo>
                  <a:lnTo>
                    <a:pt x="1800" y="1677"/>
                  </a:lnTo>
                  <a:lnTo>
                    <a:pt x="1765" y="1668"/>
                  </a:lnTo>
                  <a:lnTo>
                    <a:pt x="1731" y="1654"/>
                  </a:lnTo>
                  <a:lnTo>
                    <a:pt x="1701" y="1636"/>
                  </a:lnTo>
                  <a:lnTo>
                    <a:pt x="1674" y="1613"/>
                  </a:lnTo>
                  <a:lnTo>
                    <a:pt x="1652" y="1587"/>
                  </a:lnTo>
                  <a:lnTo>
                    <a:pt x="1632" y="1556"/>
                  </a:lnTo>
                  <a:lnTo>
                    <a:pt x="1619" y="1523"/>
                  </a:lnTo>
                  <a:lnTo>
                    <a:pt x="1610" y="1488"/>
                  </a:lnTo>
                  <a:lnTo>
                    <a:pt x="1608" y="1451"/>
                  </a:lnTo>
                  <a:lnTo>
                    <a:pt x="1608" y="763"/>
                  </a:lnTo>
                  <a:lnTo>
                    <a:pt x="1263" y="763"/>
                  </a:lnTo>
                  <a:lnTo>
                    <a:pt x="1263" y="1451"/>
                  </a:lnTo>
                  <a:lnTo>
                    <a:pt x="1259" y="1488"/>
                  </a:lnTo>
                  <a:lnTo>
                    <a:pt x="1251" y="1523"/>
                  </a:lnTo>
                  <a:lnTo>
                    <a:pt x="1237" y="1556"/>
                  </a:lnTo>
                  <a:lnTo>
                    <a:pt x="1219" y="1587"/>
                  </a:lnTo>
                  <a:lnTo>
                    <a:pt x="1196" y="1613"/>
                  </a:lnTo>
                  <a:lnTo>
                    <a:pt x="1169" y="1636"/>
                  </a:lnTo>
                  <a:lnTo>
                    <a:pt x="1138" y="1654"/>
                  </a:lnTo>
                  <a:lnTo>
                    <a:pt x="1106" y="1668"/>
                  </a:lnTo>
                  <a:lnTo>
                    <a:pt x="1071" y="1677"/>
                  </a:lnTo>
                  <a:lnTo>
                    <a:pt x="1033" y="1680"/>
                  </a:lnTo>
                  <a:lnTo>
                    <a:pt x="996" y="1677"/>
                  </a:lnTo>
                  <a:lnTo>
                    <a:pt x="961" y="1668"/>
                  </a:lnTo>
                  <a:lnTo>
                    <a:pt x="928" y="1654"/>
                  </a:lnTo>
                  <a:lnTo>
                    <a:pt x="898" y="1636"/>
                  </a:lnTo>
                  <a:lnTo>
                    <a:pt x="870" y="1613"/>
                  </a:lnTo>
                  <a:lnTo>
                    <a:pt x="848" y="1587"/>
                  </a:lnTo>
                  <a:lnTo>
                    <a:pt x="830" y="1556"/>
                  </a:lnTo>
                  <a:lnTo>
                    <a:pt x="815" y="1523"/>
                  </a:lnTo>
                  <a:lnTo>
                    <a:pt x="807" y="1488"/>
                  </a:lnTo>
                  <a:lnTo>
                    <a:pt x="804" y="1451"/>
                  </a:lnTo>
                  <a:lnTo>
                    <a:pt x="804" y="763"/>
                  </a:lnTo>
                  <a:lnTo>
                    <a:pt x="459" y="763"/>
                  </a:lnTo>
                  <a:lnTo>
                    <a:pt x="459" y="1451"/>
                  </a:lnTo>
                  <a:lnTo>
                    <a:pt x="457" y="1488"/>
                  </a:lnTo>
                  <a:lnTo>
                    <a:pt x="448" y="1523"/>
                  </a:lnTo>
                  <a:lnTo>
                    <a:pt x="434" y="1556"/>
                  </a:lnTo>
                  <a:lnTo>
                    <a:pt x="415" y="1587"/>
                  </a:lnTo>
                  <a:lnTo>
                    <a:pt x="392" y="1613"/>
                  </a:lnTo>
                  <a:lnTo>
                    <a:pt x="365" y="1636"/>
                  </a:lnTo>
                  <a:lnTo>
                    <a:pt x="336" y="1654"/>
                  </a:lnTo>
                  <a:lnTo>
                    <a:pt x="302" y="1668"/>
                  </a:lnTo>
                  <a:lnTo>
                    <a:pt x="267" y="1677"/>
                  </a:lnTo>
                  <a:lnTo>
                    <a:pt x="229" y="1680"/>
                  </a:lnTo>
                  <a:lnTo>
                    <a:pt x="192" y="1677"/>
                  </a:lnTo>
                  <a:lnTo>
                    <a:pt x="157" y="1668"/>
                  </a:lnTo>
                  <a:lnTo>
                    <a:pt x="124" y="1654"/>
                  </a:lnTo>
                  <a:lnTo>
                    <a:pt x="94" y="1636"/>
                  </a:lnTo>
                  <a:lnTo>
                    <a:pt x="68" y="1613"/>
                  </a:lnTo>
                  <a:lnTo>
                    <a:pt x="44" y="1587"/>
                  </a:lnTo>
                  <a:lnTo>
                    <a:pt x="26" y="1556"/>
                  </a:lnTo>
                  <a:lnTo>
                    <a:pt x="11" y="1523"/>
                  </a:lnTo>
                  <a:lnTo>
                    <a:pt x="3" y="1488"/>
                  </a:lnTo>
                  <a:lnTo>
                    <a:pt x="0" y="1451"/>
                  </a:lnTo>
                  <a:lnTo>
                    <a:pt x="1" y="1444"/>
                  </a:lnTo>
                  <a:lnTo>
                    <a:pt x="2" y="1431"/>
                  </a:lnTo>
                  <a:lnTo>
                    <a:pt x="4" y="1412"/>
                  </a:lnTo>
                  <a:lnTo>
                    <a:pt x="9" y="1387"/>
                  </a:lnTo>
                  <a:lnTo>
                    <a:pt x="13" y="1357"/>
                  </a:lnTo>
                  <a:lnTo>
                    <a:pt x="18" y="1323"/>
                  </a:lnTo>
                  <a:lnTo>
                    <a:pt x="24" y="1284"/>
                  </a:lnTo>
                  <a:lnTo>
                    <a:pt x="30" y="1242"/>
                  </a:lnTo>
                  <a:lnTo>
                    <a:pt x="37" y="1197"/>
                  </a:lnTo>
                  <a:lnTo>
                    <a:pt x="45" y="1150"/>
                  </a:lnTo>
                  <a:lnTo>
                    <a:pt x="52" y="1100"/>
                  </a:lnTo>
                  <a:lnTo>
                    <a:pt x="60" y="1048"/>
                  </a:lnTo>
                  <a:lnTo>
                    <a:pt x="69" y="996"/>
                  </a:lnTo>
                  <a:lnTo>
                    <a:pt x="77" y="944"/>
                  </a:lnTo>
                  <a:lnTo>
                    <a:pt x="85" y="891"/>
                  </a:lnTo>
                  <a:lnTo>
                    <a:pt x="93" y="841"/>
                  </a:lnTo>
                  <a:lnTo>
                    <a:pt x="100" y="790"/>
                  </a:lnTo>
                  <a:lnTo>
                    <a:pt x="108" y="740"/>
                  </a:lnTo>
                  <a:lnTo>
                    <a:pt x="116" y="694"/>
                  </a:lnTo>
                  <a:lnTo>
                    <a:pt x="123" y="650"/>
                  </a:lnTo>
                  <a:lnTo>
                    <a:pt x="129" y="609"/>
                  </a:lnTo>
                  <a:lnTo>
                    <a:pt x="136" y="572"/>
                  </a:lnTo>
                  <a:lnTo>
                    <a:pt x="140" y="539"/>
                  </a:lnTo>
                  <a:lnTo>
                    <a:pt x="145" y="511"/>
                  </a:lnTo>
                  <a:lnTo>
                    <a:pt x="148" y="489"/>
                  </a:lnTo>
                  <a:lnTo>
                    <a:pt x="151" y="472"/>
                  </a:lnTo>
                  <a:lnTo>
                    <a:pt x="152" y="461"/>
                  </a:lnTo>
                  <a:lnTo>
                    <a:pt x="154" y="458"/>
                  </a:lnTo>
                  <a:close/>
                  <a:moveTo>
                    <a:pt x="154" y="0"/>
                  </a:moveTo>
                  <a:lnTo>
                    <a:pt x="3368" y="0"/>
                  </a:lnTo>
                  <a:lnTo>
                    <a:pt x="3368" y="305"/>
                  </a:lnTo>
                  <a:lnTo>
                    <a:pt x="154" y="305"/>
                  </a:lnTo>
                  <a:lnTo>
                    <a:pt x="154" y="0"/>
                  </a:lnTo>
                  <a:close/>
                </a:path>
              </a:pathLst>
            </a:custGeom>
            <a:solidFill>
              <a:schemeClr val="bg1"/>
            </a:solidFill>
            <a:ln w="0">
              <a:noFill/>
              <a:prstDash val="solid"/>
              <a:round/>
              <a:headEnd/>
              <a:tailEnd/>
            </a:ln>
          </p:spPr>
          <p:txBody>
            <a:bodyPr anchor="ctr"/>
            <a:lstStyle/>
            <a:p>
              <a:pPr algn="ctr"/>
              <a:endParaRPr sz="3200">
                <a:cs typeface="+mn-ea"/>
                <a:sym typeface="+mn-lt"/>
              </a:endParaRPr>
            </a:p>
          </p:txBody>
        </p:sp>
      </p:grpSp>
      <p:grpSp>
        <p:nvGrpSpPr>
          <p:cNvPr id="42" name="组合 41"/>
          <p:cNvGrpSpPr/>
          <p:nvPr/>
        </p:nvGrpSpPr>
        <p:grpSpPr>
          <a:xfrm>
            <a:off x="6210235" y="1652678"/>
            <a:ext cx="1270052" cy="1429380"/>
            <a:chOff x="4805773" y="1313538"/>
            <a:chExt cx="952539" cy="1072035"/>
          </a:xfrm>
        </p:grpSpPr>
        <p:grpSp>
          <p:nvGrpSpPr>
            <p:cNvPr id="43" name="Group 31"/>
            <p:cNvGrpSpPr/>
            <p:nvPr/>
          </p:nvGrpSpPr>
          <p:grpSpPr>
            <a:xfrm>
              <a:off x="4805773" y="1313538"/>
              <a:ext cx="952539" cy="1072035"/>
              <a:chOff x="9026176" y="2259415"/>
              <a:chExt cx="1674392" cy="1884442"/>
            </a:xfrm>
          </p:grpSpPr>
          <p:sp>
            <p:nvSpPr>
              <p:cNvPr id="45" name="Hexagon 32"/>
              <p:cNvSpPr/>
              <p:nvPr/>
            </p:nvSpPr>
            <p:spPr>
              <a:xfrm rot="16200000">
                <a:off x="8921151" y="2364440"/>
                <a:ext cx="1884442" cy="1674392"/>
              </a:xfrm>
              <a:prstGeom prst="hexagon">
                <a:avLst>
                  <a:gd name="adj" fmla="val 24450"/>
                  <a:gd name="vf" fmla="val 115470"/>
                </a:avLst>
              </a:prstGeom>
              <a:solidFill>
                <a:srgbClr val="F5C700"/>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cs typeface="+mn-ea"/>
                  <a:sym typeface="+mn-lt"/>
                </a:endParaRPr>
              </a:p>
            </p:txBody>
          </p:sp>
          <p:sp>
            <p:nvSpPr>
              <p:cNvPr id="46" name="Oval 33"/>
              <p:cNvSpPr/>
              <p:nvPr/>
            </p:nvSpPr>
            <p:spPr>
              <a:xfrm>
                <a:off x="10230491" y="2399492"/>
                <a:ext cx="153756" cy="153756"/>
              </a:xfrm>
              <a:prstGeom prst="ellipse">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cs typeface="+mn-ea"/>
                  <a:sym typeface="+mn-lt"/>
                </a:endParaRPr>
              </a:p>
            </p:txBody>
          </p:sp>
        </p:grpSp>
        <p:sp>
          <p:nvSpPr>
            <p:cNvPr id="44" name="TextBox 50"/>
            <p:cNvSpPr txBox="1">
              <a:spLocks/>
            </p:cNvSpPr>
            <p:nvPr/>
          </p:nvSpPr>
          <p:spPr>
            <a:xfrm>
              <a:off x="4971519" y="1727944"/>
              <a:ext cx="519373" cy="186974"/>
            </a:xfrm>
            <a:prstGeom prst="rect">
              <a:avLst/>
            </a:prstGeom>
          </p:spPr>
          <p:txBody>
            <a:bodyPr wrap="none" lIns="0" tIns="0" rIns="0" bIns="0">
              <a:noAutofit/>
            </a:bodyPr>
            <a:lstStyle/>
            <a:p>
              <a:pPr algn="ctr"/>
              <a:r>
                <a:rPr lang="en-US" altLang="zh-CN" b="1" dirty="0">
                  <a:solidFill>
                    <a:schemeClr val="bg1"/>
                  </a:solidFill>
                  <a:cs typeface="+mn-ea"/>
                  <a:sym typeface="+mn-lt"/>
                </a:rPr>
                <a:t>ADD TEXT</a:t>
              </a:r>
              <a:endParaRPr lang="zh-CN" altLang="en-US" b="1" dirty="0">
                <a:solidFill>
                  <a:schemeClr val="bg1"/>
                </a:solidFill>
                <a:cs typeface="+mn-ea"/>
                <a:sym typeface="+mn-lt"/>
              </a:endParaRPr>
            </a:p>
          </p:txBody>
        </p:sp>
      </p:grpSp>
      <p:grpSp>
        <p:nvGrpSpPr>
          <p:cNvPr id="47" name="组合 46"/>
          <p:cNvGrpSpPr/>
          <p:nvPr/>
        </p:nvGrpSpPr>
        <p:grpSpPr>
          <a:xfrm>
            <a:off x="6273735" y="3891526"/>
            <a:ext cx="1270052" cy="1429380"/>
            <a:chOff x="5282043" y="2153827"/>
            <a:chExt cx="952539" cy="1072035"/>
          </a:xfrm>
        </p:grpSpPr>
        <p:grpSp>
          <p:nvGrpSpPr>
            <p:cNvPr id="48" name="Group 28"/>
            <p:cNvGrpSpPr/>
            <p:nvPr/>
          </p:nvGrpSpPr>
          <p:grpSpPr>
            <a:xfrm>
              <a:off x="5282043" y="2153827"/>
              <a:ext cx="952539" cy="1072035"/>
              <a:chOff x="9863372" y="3736491"/>
              <a:chExt cx="1674392" cy="1884442"/>
            </a:xfrm>
          </p:grpSpPr>
          <p:sp>
            <p:nvSpPr>
              <p:cNvPr id="50" name="Hexagon 29"/>
              <p:cNvSpPr/>
              <p:nvPr/>
            </p:nvSpPr>
            <p:spPr>
              <a:xfrm rot="16200000">
                <a:off x="9758347" y="3841516"/>
                <a:ext cx="1884442" cy="1674392"/>
              </a:xfrm>
              <a:prstGeom prst="hexagon">
                <a:avLst>
                  <a:gd name="adj" fmla="val 24450"/>
                  <a:gd name="vf" fmla="val 115470"/>
                </a:avLst>
              </a:prstGeom>
              <a:solidFill>
                <a:srgbClr val="F5C700"/>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cs typeface="+mn-ea"/>
                  <a:sym typeface="+mn-lt"/>
                </a:endParaRPr>
              </a:p>
            </p:txBody>
          </p:sp>
          <p:sp>
            <p:nvSpPr>
              <p:cNvPr id="51" name="Oval 30"/>
              <p:cNvSpPr/>
              <p:nvPr/>
            </p:nvSpPr>
            <p:spPr>
              <a:xfrm>
                <a:off x="10230491" y="5359010"/>
                <a:ext cx="153756" cy="153756"/>
              </a:xfrm>
              <a:prstGeom prst="ellipse">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cs typeface="+mn-ea"/>
                  <a:sym typeface="+mn-lt"/>
                </a:endParaRPr>
              </a:p>
            </p:txBody>
          </p:sp>
        </p:grpSp>
        <p:sp>
          <p:nvSpPr>
            <p:cNvPr id="49" name="TextBox 52"/>
            <p:cNvSpPr txBox="1">
              <a:spLocks/>
            </p:cNvSpPr>
            <p:nvPr/>
          </p:nvSpPr>
          <p:spPr>
            <a:xfrm>
              <a:off x="5498626" y="2602133"/>
              <a:ext cx="519373" cy="186974"/>
            </a:xfrm>
            <a:prstGeom prst="rect">
              <a:avLst/>
            </a:prstGeom>
          </p:spPr>
          <p:txBody>
            <a:bodyPr wrap="none" lIns="0" tIns="0" rIns="0" bIns="0">
              <a:noAutofit/>
            </a:bodyPr>
            <a:lstStyle/>
            <a:p>
              <a:pPr algn="ctr"/>
              <a:r>
                <a:rPr lang="en-US" altLang="zh-CN" b="1" dirty="0">
                  <a:solidFill>
                    <a:schemeClr val="bg1"/>
                  </a:solidFill>
                  <a:cs typeface="+mn-ea"/>
                  <a:sym typeface="+mn-lt"/>
                </a:rPr>
                <a:t>ADD TEXT</a:t>
              </a:r>
              <a:endParaRPr lang="zh-CN" altLang="en-US" b="1" dirty="0">
                <a:solidFill>
                  <a:schemeClr val="bg1"/>
                </a:solidFill>
                <a:cs typeface="+mn-ea"/>
                <a:sym typeface="+mn-lt"/>
              </a:endParaRPr>
            </a:p>
          </p:txBody>
        </p:sp>
      </p:grpSp>
      <p:grpSp>
        <p:nvGrpSpPr>
          <p:cNvPr id="52" name="组合 51"/>
          <p:cNvGrpSpPr/>
          <p:nvPr/>
        </p:nvGrpSpPr>
        <p:grpSpPr>
          <a:xfrm>
            <a:off x="8178796" y="1466372"/>
            <a:ext cx="3210068" cy="1923794"/>
            <a:chOff x="6776099" y="1954346"/>
            <a:chExt cx="3210068" cy="1923794"/>
          </a:xfrm>
        </p:grpSpPr>
        <p:sp>
          <p:nvSpPr>
            <p:cNvPr id="53" name="Rectangle 18"/>
            <p:cNvSpPr/>
            <p:nvPr/>
          </p:nvSpPr>
          <p:spPr>
            <a:xfrm>
              <a:off x="6776099" y="1954346"/>
              <a:ext cx="3210068" cy="1923794"/>
            </a:xfrm>
            <a:prstGeom prst="rect">
              <a:avLst/>
            </a:prstGeom>
            <a:solidFill>
              <a:srgbClr val="F5C700"/>
            </a:solidFill>
            <a:ln w="12700">
              <a:miter lim="400000"/>
            </a:ln>
          </p:spPr>
          <p:txBody>
            <a:bodyPr anchor="ctr"/>
            <a:lstStyle/>
            <a:p>
              <a:pPr algn="ctr"/>
              <a:endParaRPr>
                <a:solidFill>
                  <a:schemeClr val="bg1"/>
                </a:solidFill>
                <a:cs typeface="+mn-ea"/>
                <a:sym typeface="+mn-lt"/>
              </a:endParaRPr>
            </a:p>
          </p:txBody>
        </p:sp>
        <p:sp>
          <p:nvSpPr>
            <p:cNvPr id="54" name="Freeform: Shape 27"/>
            <p:cNvSpPr/>
            <p:nvPr/>
          </p:nvSpPr>
          <p:spPr>
            <a:xfrm>
              <a:off x="8025668" y="2268097"/>
              <a:ext cx="630652" cy="392270"/>
            </a:xfrm>
            <a:custGeom>
              <a:avLst/>
              <a:gdLst>
                <a:gd name="connsiteX0" fmla="*/ 308536 w 331788"/>
                <a:gd name="connsiteY0" fmla="*/ 66675 h 206375"/>
                <a:gd name="connsiteX1" fmla="*/ 314995 w 331788"/>
                <a:gd name="connsiteY1" fmla="*/ 66675 h 206375"/>
                <a:gd name="connsiteX2" fmla="*/ 331788 w 331788"/>
                <a:gd name="connsiteY2" fmla="*/ 83491 h 206375"/>
                <a:gd name="connsiteX3" fmla="*/ 331788 w 331788"/>
                <a:gd name="connsiteY3" fmla="*/ 189559 h 206375"/>
                <a:gd name="connsiteX4" fmla="*/ 314995 w 331788"/>
                <a:gd name="connsiteY4" fmla="*/ 206375 h 206375"/>
                <a:gd name="connsiteX5" fmla="*/ 85056 w 331788"/>
                <a:gd name="connsiteY5" fmla="*/ 206375 h 206375"/>
                <a:gd name="connsiteX6" fmla="*/ 68263 w 331788"/>
                <a:gd name="connsiteY6" fmla="*/ 189559 h 206375"/>
                <a:gd name="connsiteX7" fmla="*/ 68263 w 331788"/>
                <a:gd name="connsiteY7" fmla="*/ 183092 h 206375"/>
                <a:gd name="connsiteX8" fmla="*/ 281408 w 331788"/>
                <a:gd name="connsiteY8" fmla="*/ 183092 h 206375"/>
                <a:gd name="connsiteX9" fmla="*/ 308536 w 331788"/>
                <a:gd name="connsiteY9" fmla="*/ 155928 h 206375"/>
                <a:gd name="connsiteX10" fmla="*/ 308536 w 331788"/>
                <a:gd name="connsiteY10" fmla="*/ 66675 h 206375"/>
                <a:gd name="connsiteX11" fmla="*/ 275059 w 331788"/>
                <a:gd name="connsiteY11" fmla="*/ 33338 h 206375"/>
                <a:gd name="connsiteX12" fmla="*/ 281557 w 331788"/>
                <a:gd name="connsiteY12" fmla="*/ 33338 h 206375"/>
                <a:gd name="connsiteX13" fmla="*/ 298451 w 331788"/>
                <a:gd name="connsiteY13" fmla="*/ 50154 h 206375"/>
                <a:gd name="connsiteX14" fmla="*/ 298451 w 331788"/>
                <a:gd name="connsiteY14" fmla="*/ 156222 h 206375"/>
                <a:gd name="connsiteX15" fmla="*/ 281557 w 331788"/>
                <a:gd name="connsiteY15" fmla="*/ 173038 h 206375"/>
                <a:gd name="connsiteX16" fmla="*/ 50232 w 331788"/>
                <a:gd name="connsiteY16" fmla="*/ 173038 h 206375"/>
                <a:gd name="connsiteX17" fmla="*/ 33338 w 331788"/>
                <a:gd name="connsiteY17" fmla="*/ 156222 h 206375"/>
                <a:gd name="connsiteX18" fmla="*/ 33338 w 331788"/>
                <a:gd name="connsiteY18" fmla="*/ 149755 h 206375"/>
                <a:gd name="connsiteX19" fmla="*/ 247768 w 331788"/>
                <a:gd name="connsiteY19" fmla="*/ 149755 h 206375"/>
                <a:gd name="connsiteX20" fmla="*/ 275059 w 331788"/>
                <a:gd name="connsiteY20" fmla="*/ 122591 h 206375"/>
                <a:gd name="connsiteX21" fmla="*/ 275059 w 331788"/>
                <a:gd name="connsiteY21" fmla="*/ 33338 h 206375"/>
                <a:gd name="connsiteX22" fmla="*/ 99109 w 331788"/>
                <a:gd name="connsiteY22" fmla="*/ 21630 h 206375"/>
                <a:gd name="connsiteX23" fmla="*/ 97823 w 331788"/>
                <a:gd name="connsiteY23" fmla="*/ 22920 h 206375"/>
                <a:gd name="connsiteX24" fmla="*/ 95250 w 331788"/>
                <a:gd name="connsiteY24" fmla="*/ 28079 h 206375"/>
                <a:gd name="connsiteX25" fmla="*/ 96536 w 331788"/>
                <a:gd name="connsiteY25" fmla="*/ 31949 h 206375"/>
                <a:gd name="connsiteX26" fmla="*/ 97823 w 331788"/>
                <a:gd name="connsiteY26" fmla="*/ 33238 h 206375"/>
                <a:gd name="connsiteX27" fmla="*/ 118406 w 331788"/>
                <a:gd name="connsiteY27" fmla="*/ 66775 h 206375"/>
                <a:gd name="connsiteX28" fmla="*/ 119692 w 331788"/>
                <a:gd name="connsiteY28" fmla="*/ 68064 h 206375"/>
                <a:gd name="connsiteX29" fmla="*/ 111974 w 331788"/>
                <a:gd name="connsiteY29" fmla="*/ 68064 h 206375"/>
                <a:gd name="connsiteX30" fmla="*/ 104255 w 331788"/>
                <a:gd name="connsiteY30" fmla="*/ 75804 h 206375"/>
                <a:gd name="connsiteX31" fmla="*/ 111974 w 331788"/>
                <a:gd name="connsiteY31" fmla="*/ 83543 h 206375"/>
                <a:gd name="connsiteX32" fmla="*/ 124838 w 331788"/>
                <a:gd name="connsiteY32" fmla="*/ 83543 h 206375"/>
                <a:gd name="connsiteX33" fmla="*/ 124838 w 331788"/>
                <a:gd name="connsiteY33" fmla="*/ 89992 h 206375"/>
                <a:gd name="connsiteX34" fmla="*/ 111974 w 331788"/>
                <a:gd name="connsiteY34" fmla="*/ 89992 h 206375"/>
                <a:gd name="connsiteX35" fmla="*/ 104255 w 331788"/>
                <a:gd name="connsiteY35" fmla="*/ 97731 h 206375"/>
                <a:gd name="connsiteX36" fmla="*/ 111974 w 331788"/>
                <a:gd name="connsiteY36" fmla="*/ 105470 h 206375"/>
                <a:gd name="connsiteX37" fmla="*/ 124838 w 331788"/>
                <a:gd name="connsiteY37" fmla="*/ 105470 h 206375"/>
                <a:gd name="connsiteX38" fmla="*/ 124838 w 331788"/>
                <a:gd name="connsiteY38" fmla="*/ 114499 h 206375"/>
                <a:gd name="connsiteX39" fmla="*/ 132557 w 331788"/>
                <a:gd name="connsiteY39" fmla="*/ 122238 h 206375"/>
                <a:gd name="connsiteX40" fmla="*/ 140275 w 331788"/>
                <a:gd name="connsiteY40" fmla="*/ 114499 h 206375"/>
                <a:gd name="connsiteX41" fmla="*/ 140275 w 331788"/>
                <a:gd name="connsiteY41" fmla="*/ 105470 h 206375"/>
                <a:gd name="connsiteX42" fmla="*/ 153139 w 331788"/>
                <a:gd name="connsiteY42" fmla="*/ 105470 h 206375"/>
                <a:gd name="connsiteX43" fmla="*/ 160858 w 331788"/>
                <a:gd name="connsiteY43" fmla="*/ 97731 h 206375"/>
                <a:gd name="connsiteX44" fmla="*/ 153139 w 331788"/>
                <a:gd name="connsiteY44" fmla="*/ 89992 h 206375"/>
                <a:gd name="connsiteX45" fmla="*/ 140275 w 331788"/>
                <a:gd name="connsiteY45" fmla="*/ 89992 h 206375"/>
                <a:gd name="connsiteX46" fmla="*/ 140275 w 331788"/>
                <a:gd name="connsiteY46" fmla="*/ 83543 h 206375"/>
                <a:gd name="connsiteX47" fmla="*/ 153139 w 331788"/>
                <a:gd name="connsiteY47" fmla="*/ 83543 h 206375"/>
                <a:gd name="connsiteX48" fmla="*/ 160858 w 331788"/>
                <a:gd name="connsiteY48" fmla="*/ 75804 h 206375"/>
                <a:gd name="connsiteX49" fmla="*/ 153139 w 331788"/>
                <a:gd name="connsiteY49" fmla="*/ 68064 h 206375"/>
                <a:gd name="connsiteX50" fmla="*/ 145421 w 331788"/>
                <a:gd name="connsiteY50" fmla="*/ 68064 h 206375"/>
                <a:gd name="connsiteX51" fmla="*/ 146707 w 331788"/>
                <a:gd name="connsiteY51" fmla="*/ 66775 h 206375"/>
                <a:gd name="connsiteX52" fmla="*/ 168577 w 331788"/>
                <a:gd name="connsiteY52" fmla="*/ 33238 h 206375"/>
                <a:gd name="connsiteX53" fmla="*/ 168577 w 331788"/>
                <a:gd name="connsiteY53" fmla="*/ 31949 h 206375"/>
                <a:gd name="connsiteX54" fmla="*/ 169863 w 331788"/>
                <a:gd name="connsiteY54" fmla="*/ 28079 h 206375"/>
                <a:gd name="connsiteX55" fmla="*/ 168577 w 331788"/>
                <a:gd name="connsiteY55" fmla="*/ 22920 h 206375"/>
                <a:gd name="connsiteX56" fmla="*/ 166004 w 331788"/>
                <a:gd name="connsiteY56" fmla="*/ 21630 h 206375"/>
                <a:gd name="connsiteX57" fmla="*/ 156999 w 331788"/>
                <a:gd name="connsiteY57" fmla="*/ 22920 h 206375"/>
                <a:gd name="connsiteX58" fmla="*/ 155712 w 331788"/>
                <a:gd name="connsiteY58" fmla="*/ 22920 h 206375"/>
                <a:gd name="connsiteX59" fmla="*/ 153139 w 331788"/>
                <a:gd name="connsiteY59" fmla="*/ 28079 h 206375"/>
                <a:gd name="connsiteX60" fmla="*/ 150567 w 331788"/>
                <a:gd name="connsiteY60" fmla="*/ 33238 h 206375"/>
                <a:gd name="connsiteX61" fmla="*/ 132557 w 331788"/>
                <a:gd name="connsiteY61" fmla="*/ 60325 h 206375"/>
                <a:gd name="connsiteX62" fmla="*/ 115833 w 331788"/>
                <a:gd name="connsiteY62" fmla="*/ 33238 h 206375"/>
                <a:gd name="connsiteX63" fmla="*/ 111974 w 331788"/>
                <a:gd name="connsiteY63" fmla="*/ 28079 h 206375"/>
                <a:gd name="connsiteX64" fmla="*/ 109401 w 331788"/>
                <a:gd name="connsiteY64" fmla="*/ 22920 h 206375"/>
                <a:gd name="connsiteX65" fmla="*/ 99109 w 331788"/>
                <a:gd name="connsiteY65" fmla="*/ 21630 h 206375"/>
                <a:gd name="connsiteX66" fmla="*/ 16894 w 331788"/>
                <a:gd name="connsiteY66" fmla="*/ 0 h 206375"/>
                <a:gd name="connsiteX67" fmla="*/ 248219 w 331788"/>
                <a:gd name="connsiteY67" fmla="*/ 0 h 206375"/>
                <a:gd name="connsiteX68" fmla="*/ 265113 w 331788"/>
                <a:gd name="connsiteY68" fmla="*/ 16816 h 206375"/>
                <a:gd name="connsiteX69" fmla="*/ 265113 w 331788"/>
                <a:gd name="connsiteY69" fmla="*/ 122884 h 206375"/>
                <a:gd name="connsiteX70" fmla="*/ 248219 w 331788"/>
                <a:gd name="connsiteY70" fmla="*/ 139700 h 206375"/>
                <a:gd name="connsiteX71" fmla="*/ 23392 w 331788"/>
                <a:gd name="connsiteY71" fmla="*/ 139700 h 206375"/>
                <a:gd name="connsiteX72" fmla="*/ 16894 w 331788"/>
                <a:gd name="connsiteY72" fmla="*/ 139700 h 206375"/>
                <a:gd name="connsiteX73" fmla="*/ 0 w 331788"/>
                <a:gd name="connsiteY73" fmla="*/ 122884 h 206375"/>
                <a:gd name="connsiteX74" fmla="*/ 0 w 331788"/>
                <a:gd name="connsiteY74" fmla="*/ 16816 h 206375"/>
                <a:gd name="connsiteX75" fmla="*/ 16894 w 331788"/>
                <a:gd name="connsiteY75" fmla="*/ 0 h 20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31788" h="206375">
                  <a:moveTo>
                    <a:pt x="308536" y="66675"/>
                  </a:moveTo>
                  <a:cubicBezTo>
                    <a:pt x="308536" y="66675"/>
                    <a:pt x="308536" y="66675"/>
                    <a:pt x="314995" y="66675"/>
                  </a:cubicBezTo>
                  <a:cubicBezTo>
                    <a:pt x="324037" y="66675"/>
                    <a:pt x="331788" y="73143"/>
                    <a:pt x="331788" y="83491"/>
                  </a:cubicBezTo>
                  <a:cubicBezTo>
                    <a:pt x="331788" y="83491"/>
                    <a:pt x="331788" y="83491"/>
                    <a:pt x="331788" y="189559"/>
                  </a:cubicBezTo>
                  <a:cubicBezTo>
                    <a:pt x="331788" y="198614"/>
                    <a:pt x="324037" y="206375"/>
                    <a:pt x="314995" y="206375"/>
                  </a:cubicBezTo>
                  <a:cubicBezTo>
                    <a:pt x="314995" y="206375"/>
                    <a:pt x="314995" y="206375"/>
                    <a:pt x="85056" y="206375"/>
                  </a:cubicBezTo>
                  <a:cubicBezTo>
                    <a:pt x="76014" y="206375"/>
                    <a:pt x="68263" y="198614"/>
                    <a:pt x="68263" y="189559"/>
                  </a:cubicBezTo>
                  <a:cubicBezTo>
                    <a:pt x="68263" y="189559"/>
                    <a:pt x="68263" y="189559"/>
                    <a:pt x="68263" y="183092"/>
                  </a:cubicBezTo>
                  <a:cubicBezTo>
                    <a:pt x="68263" y="183092"/>
                    <a:pt x="68263" y="183092"/>
                    <a:pt x="281408" y="183092"/>
                  </a:cubicBezTo>
                  <a:cubicBezTo>
                    <a:pt x="296910" y="183092"/>
                    <a:pt x="308536" y="171450"/>
                    <a:pt x="308536" y="155928"/>
                  </a:cubicBezTo>
                  <a:cubicBezTo>
                    <a:pt x="308536" y="155928"/>
                    <a:pt x="308536" y="155928"/>
                    <a:pt x="308536" y="66675"/>
                  </a:cubicBezTo>
                  <a:close/>
                  <a:moveTo>
                    <a:pt x="275059" y="33338"/>
                  </a:moveTo>
                  <a:cubicBezTo>
                    <a:pt x="275059" y="33338"/>
                    <a:pt x="275059" y="33338"/>
                    <a:pt x="281557" y="33338"/>
                  </a:cubicBezTo>
                  <a:cubicBezTo>
                    <a:pt x="290654" y="33338"/>
                    <a:pt x="298451" y="41099"/>
                    <a:pt x="298451" y="50154"/>
                  </a:cubicBezTo>
                  <a:cubicBezTo>
                    <a:pt x="298451" y="50154"/>
                    <a:pt x="298451" y="50154"/>
                    <a:pt x="298451" y="156222"/>
                  </a:cubicBezTo>
                  <a:cubicBezTo>
                    <a:pt x="298451" y="165277"/>
                    <a:pt x="290654" y="173038"/>
                    <a:pt x="281557" y="173038"/>
                  </a:cubicBezTo>
                  <a:cubicBezTo>
                    <a:pt x="281557" y="173038"/>
                    <a:pt x="281557" y="173038"/>
                    <a:pt x="50232" y="173038"/>
                  </a:cubicBezTo>
                  <a:cubicBezTo>
                    <a:pt x="41135" y="173038"/>
                    <a:pt x="33338" y="165277"/>
                    <a:pt x="33338" y="156222"/>
                  </a:cubicBezTo>
                  <a:cubicBezTo>
                    <a:pt x="33338" y="156222"/>
                    <a:pt x="33338" y="156222"/>
                    <a:pt x="33338" y="149755"/>
                  </a:cubicBezTo>
                  <a:cubicBezTo>
                    <a:pt x="33338" y="149755"/>
                    <a:pt x="33338" y="149755"/>
                    <a:pt x="247768" y="149755"/>
                  </a:cubicBezTo>
                  <a:cubicBezTo>
                    <a:pt x="263363" y="149755"/>
                    <a:pt x="275059" y="138113"/>
                    <a:pt x="275059" y="122591"/>
                  </a:cubicBezTo>
                  <a:cubicBezTo>
                    <a:pt x="275059" y="122591"/>
                    <a:pt x="275059" y="122591"/>
                    <a:pt x="275059" y="33338"/>
                  </a:cubicBezTo>
                  <a:close/>
                  <a:moveTo>
                    <a:pt x="99109" y="21630"/>
                  </a:moveTo>
                  <a:cubicBezTo>
                    <a:pt x="97823" y="21630"/>
                    <a:pt x="97823" y="21630"/>
                    <a:pt x="97823" y="22920"/>
                  </a:cubicBezTo>
                  <a:cubicBezTo>
                    <a:pt x="96536" y="24210"/>
                    <a:pt x="95250" y="25499"/>
                    <a:pt x="95250" y="28079"/>
                  </a:cubicBezTo>
                  <a:cubicBezTo>
                    <a:pt x="95250" y="29369"/>
                    <a:pt x="96536" y="30659"/>
                    <a:pt x="96536" y="31949"/>
                  </a:cubicBezTo>
                  <a:cubicBezTo>
                    <a:pt x="96536" y="31949"/>
                    <a:pt x="96536" y="31949"/>
                    <a:pt x="97823" y="33238"/>
                  </a:cubicBezTo>
                  <a:cubicBezTo>
                    <a:pt x="97823" y="33238"/>
                    <a:pt x="97823" y="33238"/>
                    <a:pt x="118406" y="66775"/>
                  </a:cubicBezTo>
                  <a:cubicBezTo>
                    <a:pt x="118406" y="66775"/>
                    <a:pt x="118406" y="66775"/>
                    <a:pt x="119692" y="68064"/>
                  </a:cubicBezTo>
                  <a:cubicBezTo>
                    <a:pt x="119692" y="68064"/>
                    <a:pt x="119692" y="68064"/>
                    <a:pt x="111974" y="68064"/>
                  </a:cubicBezTo>
                  <a:cubicBezTo>
                    <a:pt x="108114" y="68064"/>
                    <a:pt x="104255" y="71934"/>
                    <a:pt x="104255" y="75804"/>
                  </a:cubicBezTo>
                  <a:cubicBezTo>
                    <a:pt x="104255" y="79673"/>
                    <a:pt x="108114" y="83543"/>
                    <a:pt x="111974" y="83543"/>
                  </a:cubicBezTo>
                  <a:cubicBezTo>
                    <a:pt x="111974" y="83543"/>
                    <a:pt x="111974" y="83543"/>
                    <a:pt x="124838" y="83543"/>
                  </a:cubicBezTo>
                  <a:cubicBezTo>
                    <a:pt x="124838" y="83543"/>
                    <a:pt x="124838" y="83543"/>
                    <a:pt x="124838" y="89992"/>
                  </a:cubicBezTo>
                  <a:cubicBezTo>
                    <a:pt x="124838" y="89992"/>
                    <a:pt x="124838" y="89992"/>
                    <a:pt x="111974" y="89992"/>
                  </a:cubicBezTo>
                  <a:cubicBezTo>
                    <a:pt x="108114" y="89992"/>
                    <a:pt x="104255" y="93861"/>
                    <a:pt x="104255" y="97731"/>
                  </a:cubicBezTo>
                  <a:cubicBezTo>
                    <a:pt x="104255" y="101601"/>
                    <a:pt x="108114" y="105470"/>
                    <a:pt x="111974" y="105470"/>
                  </a:cubicBezTo>
                  <a:cubicBezTo>
                    <a:pt x="111974" y="105470"/>
                    <a:pt x="111974" y="105470"/>
                    <a:pt x="124838" y="105470"/>
                  </a:cubicBezTo>
                  <a:cubicBezTo>
                    <a:pt x="124838" y="105470"/>
                    <a:pt x="124838" y="105470"/>
                    <a:pt x="124838" y="114499"/>
                  </a:cubicBezTo>
                  <a:cubicBezTo>
                    <a:pt x="124838" y="119658"/>
                    <a:pt x="128697" y="122238"/>
                    <a:pt x="132557" y="122238"/>
                  </a:cubicBezTo>
                  <a:cubicBezTo>
                    <a:pt x="136416" y="122238"/>
                    <a:pt x="140275" y="119658"/>
                    <a:pt x="140275" y="114499"/>
                  </a:cubicBezTo>
                  <a:cubicBezTo>
                    <a:pt x="140275" y="114499"/>
                    <a:pt x="140275" y="114499"/>
                    <a:pt x="140275" y="105470"/>
                  </a:cubicBezTo>
                  <a:cubicBezTo>
                    <a:pt x="140275" y="105470"/>
                    <a:pt x="140275" y="105470"/>
                    <a:pt x="153139" y="105470"/>
                  </a:cubicBezTo>
                  <a:cubicBezTo>
                    <a:pt x="158285" y="105470"/>
                    <a:pt x="160858" y="101601"/>
                    <a:pt x="160858" y="97731"/>
                  </a:cubicBezTo>
                  <a:cubicBezTo>
                    <a:pt x="160858" y="93861"/>
                    <a:pt x="158285" y="89992"/>
                    <a:pt x="153139" y="89992"/>
                  </a:cubicBezTo>
                  <a:cubicBezTo>
                    <a:pt x="153139" y="89992"/>
                    <a:pt x="153139" y="89992"/>
                    <a:pt x="140275" y="89992"/>
                  </a:cubicBezTo>
                  <a:cubicBezTo>
                    <a:pt x="140275" y="89992"/>
                    <a:pt x="140275" y="89992"/>
                    <a:pt x="140275" y="83543"/>
                  </a:cubicBezTo>
                  <a:cubicBezTo>
                    <a:pt x="140275" y="83543"/>
                    <a:pt x="140275" y="83543"/>
                    <a:pt x="153139" y="83543"/>
                  </a:cubicBezTo>
                  <a:cubicBezTo>
                    <a:pt x="158285" y="83543"/>
                    <a:pt x="160858" y="79673"/>
                    <a:pt x="160858" y="75804"/>
                  </a:cubicBezTo>
                  <a:cubicBezTo>
                    <a:pt x="160858" y="71934"/>
                    <a:pt x="158285" y="68064"/>
                    <a:pt x="153139" y="68064"/>
                  </a:cubicBezTo>
                  <a:cubicBezTo>
                    <a:pt x="153139" y="68064"/>
                    <a:pt x="153139" y="68064"/>
                    <a:pt x="145421" y="68064"/>
                  </a:cubicBezTo>
                  <a:cubicBezTo>
                    <a:pt x="145421" y="68064"/>
                    <a:pt x="145421" y="68064"/>
                    <a:pt x="146707" y="66775"/>
                  </a:cubicBezTo>
                  <a:cubicBezTo>
                    <a:pt x="146707" y="66775"/>
                    <a:pt x="146707" y="66775"/>
                    <a:pt x="168577" y="33238"/>
                  </a:cubicBezTo>
                  <a:cubicBezTo>
                    <a:pt x="168577" y="33238"/>
                    <a:pt x="168577" y="33238"/>
                    <a:pt x="168577" y="31949"/>
                  </a:cubicBezTo>
                  <a:cubicBezTo>
                    <a:pt x="169863" y="30659"/>
                    <a:pt x="169863" y="29369"/>
                    <a:pt x="169863" y="28079"/>
                  </a:cubicBezTo>
                  <a:cubicBezTo>
                    <a:pt x="169863" y="25499"/>
                    <a:pt x="169863" y="24210"/>
                    <a:pt x="168577" y="22920"/>
                  </a:cubicBezTo>
                  <a:cubicBezTo>
                    <a:pt x="167290" y="21630"/>
                    <a:pt x="167290" y="21630"/>
                    <a:pt x="166004" y="21630"/>
                  </a:cubicBezTo>
                  <a:cubicBezTo>
                    <a:pt x="163431" y="19050"/>
                    <a:pt x="159572" y="20340"/>
                    <a:pt x="156999" y="22920"/>
                  </a:cubicBezTo>
                  <a:cubicBezTo>
                    <a:pt x="156999" y="22920"/>
                    <a:pt x="155712" y="22920"/>
                    <a:pt x="155712" y="22920"/>
                  </a:cubicBezTo>
                  <a:cubicBezTo>
                    <a:pt x="155712" y="22920"/>
                    <a:pt x="155712" y="22920"/>
                    <a:pt x="153139" y="28079"/>
                  </a:cubicBezTo>
                  <a:cubicBezTo>
                    <a:pt x="153139" y="28079"/>
                    <a:pt x="153139" y="28079"/>
                    <a:pt x="150567" y="33238"/>
                  </a:cubicBezTo>
                  <a:cubicBezTo>
                    <a:pt x="150567" y="33238"/>
                    <a:pt x="150567" y="33238"/>
                    <a:pt x="132557" y="60325"/>
                  </a:cubicBezTo>
                  <a:cubicBezTo>
                    <a:pt x="132557" y="60325"/>
                    <a:pt x="132557" y="60325"/>
                    <a:pt x="115833" y="33238"/>
                  </a:cubicBezTo>
                  <a:cubicBezTo>
                    <a:pt x="115833" y="33238"/>
                    <a:pt x="115833" y="33238"/>
                    <a:pt x="111974" y="28079"/>
                  </a:cubicBezTo>
                  <a:cubicBezTo>
                    <a:pt x="111974" y="28079"/>
                    <a:pt x="111974" y="28079"/>
                    <a:pt x="109401" y="22920"/>
                  </a:cubicBezTo>
                  <a:cubicBezTo>
                    <a:pt x="106828" y="20340"/>
                    <a:pt x="101682" y="19050"/>
                    <a:pt x="99109" y="21630"/>
                  </a:cubicBezTo>
                  <a:close/>
                  <a:moveTo>
                    <a:pt x="16894" y="0"/>
                  </a:moveTo>
                  <a:cubicBezTo>
                    <a:pt x="16894" y="0"/>
                    <a:pt x="16894" y="0"/>
                    <a:pt x="248219" y="0"/>
                  </a:cubicBezTo>
                  <a:cubicBezTo>
                    <a:pt x="257316" y="0"/>
                    <a:pt x="265113" y="7761"/>
                    <a:pt x="265113" y="16816"/>
                  </a:cubicBezTo>
                  <a:cubicBezTo>
                    <a:pt x="265113" y="16816"/>
                    <a:pt x="265113" y="16816"/>
                    <a:pt x="265113" y="122884"/>
                  </a:cubicBezTo>
                  <a:cubicBezTo>
                    <a:pt x="265113" y="133233"/>
                    <a:pt x="257316" y="139700"/>
                    <a:pt x="248219" y="139700"/>
                  </a:cubicBezTo>
                  <a:cubicBezTo>
                    <a:pt x="248219" y="139700"/>
                    <a:pt x="248219" y="139700"/>
                    <a:pt x="23392" y="139700"/>
                  </a:cubicBezTo>
                  <a:lnTo>
                    <a:pt x="16894" y="139700"/>
                  </a:lnTo>
                  <a:cubicBezTo>
                    <a:pt x="7797" y="139700"/>
                    <a:pt x="0" y="133233"/>
                    <a:pt x="0" y="122884"/>
                  </a:cubicBezTo>
                  <a:cubicBezTo>
                    <a:pt x="0" y="122884"/>
                    <a:pt x="0" y="122884"/>
                    <a:pt x="0" y="16816"/>
                  </a:cubicBezTo>
                  <a:cubicBezTo>
                    <a:pt x="0" y="7761"/>
                    <a:pt x="7797" y="0"/>
                    <a:pt x="16894" y="0"/>
                  </a:cubicBezTo>
                  <a:close/>
                </a:path>
              </a:pathLst>
            </a:custGeom>
            <a:solidFill>
              <a:schemeClr val="bg1"/>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bg1"/>
                </a:solidFill>
                <a:cs typeface="+mn-ea"/>
                <a:sym typeface="+mn-lt"/>
              </a:endParaRPr>
            </a:p>
          </p:txBody>
        </p:sp>
        <p:sp>
          <p:nvSpPr>
            <p:cNvPr id="55" name="Rectangle 12"/>
            <p:cNvSpPr/>
            <p:nvPr/>
          </p:nvSpPr>
          <p:spPr>
            <a:xfrm>
              <a:off x="7198789" y="2764570"/>
              <a:ext cx="2251620" cy="338554"/>
            </a:xfrm>
            <a:prstGeom prst="rect">
              <a:avLst/>
            </a:prstGeom>
            <a:noFill/>
            <a:extLst>
              <a:ext uri="{C572A759-6A51-4108-AA02-DFA0A04FC94B}">
                <ma14:wrappingTextBoxFlag xmlns="" xmlns:ma14="http://schemas.microsoft.com/office/mac/drawingml/2011/main" val="1"/>
              </a:ext>
            </a:extLst>
          </p:spPr>
          <p:txBody>
            <a:bodyPr wrap="square" rtlCol="0">
              <a:spAutoFit/>
            </a:bodyPr>
            <a:lstStyle/>
            <a:p>
              <a:pPr algn="ctr"/>
              <a:r>
                <a:rPr lang="en-US" altLang="zh-CN" sz="1600" b="1" dirty="0">
                  <a:solidFill>
                    <a:schemeClr val="bg1"/>
                  </a:solidFill>
                  <a:cs typeface="+mn-ea"/>
                  <a:sym typeface="+mn-lt"/>
                </a:rPr>
                <a:t>ADD YOUR TITLE</a:t>
              </a:r>
              <a:endParaRPr lang="zh-CN" altLang="en-US" sz="1600" b="1" dirty="0">
                <a:solidFill>
                  <a:schemeClr val="bg1"/>
                </a:solidFill>
                <a:cs typeface="+mn-ea"/>
                <a:sym typeface="+mn-lt"/>
              </a:endParaRPr>
            </a:p>
          </p:txBody>
        </p:sp>
        <p:sp>
          <p:nvSpPr>
            <p:cNvPr id="56" name="Rectangle 13"/>
            <p:cNvSpPr/>
            <p:nvPr/>
          </p:nvSpPr>
          <p:spPr>
            <a:xfrm>
              <a:off x="7028740" y="3091456"/>
              <a:ext cx="2704786" cy="55399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p>
              <a:pPr algn="ctr" fontAlgn="ctr">
                <a:lnSpc>
                  <a:spcPct val="150000"/>
                </a:lnSpc>
              </a:pPr>
              <a:r>
                <a:rPr lang="en-US" altLang="zh-CN" sz="1200" dirty="0">
                  <a:solidFill>
                    <a:schemeClr val="bg1"/>
                  </a:solidFill>
                  <a:cs typeface="+mn-ea"/>
                  <a:sym typeface="+mn-lt"/>
                </a:rPr>
                <a:t>click to add your text here click to add your text here</a:t>
              </a:r>
            </a:p>
          </p:txBody>
        </p:sp>
      </p:grpSp>
      <p:grpSp>
        <p:nvGrpSpPr>
          <p:cNvPr id="57" name="组合 56"/>
          <p:cNvGrpSpPr/>
          <p:nvPr/>
        </p:nvGrpSpPr>
        <p:grpSpPr>
          <a:xfrm>
            <a:off x="8178796" y="3761888"/>
            <a:ext cx="3210068" cy="1923794"/>
            <a:chOff x="6776099" y="4249862"/>
            <a:chExt cx="3210068" cy="1923794"/>
          </a:xfrm>
        </p:grpSpPr>
        <p:sp>
          <p:nvSpPr>
            <p:cNvPr id="58" name="Rectangle 22"/>
            <p:cNvSpPr/>
            <p:nvPr/>
          </p:nvSpPr>
          <p:spPr>
            <a:xfrm>
              <a:off x="6776099" y="4249862"/>
              <a:ext cx="3210068" cy="1923794"/>
            </a:xfrm>
            <a:prstGeom prst="rect">
              <a:avLst/>
            </a:prstGeom>
            <a:solidFill>
              <a:srgbClr val="1D4251"/>
            </a:solidFill>
            <a:ln w="12700">
              <a:miter lim="400000"/>
            </a:ln>
          </p:spPr>
          <p:txBody>
            <a:bodyPr anchor="ctr"/>
            <a:lstStyle/>
            <a:p>
              <a:pPr algn="ctr"/>
              <a:endParaRPr>
                <a:solidFill>
                  <a:schemeClr val="bg1"/>
                </a:solidFill>
                <a:cs typeface="+mn-ea"/>
                <a:sym typeface="+mn-lt"/>
              </a:endParaRPr>
            </a:p>
          </p:txBody>
        </p:sp>
        <p:sp>
          <p:nvSpPr>
            <p:cNvPr id="59" name="Freeform: Shape 29"/>
            <p:cNvSpPr/>
            <p:nvPr/>
          </p:nvSpPr>
          <p:spPr>
            <a:xfrm>
              <a:off x="8094675" y="4508092"/>
              <a:ext cx="492638" cy="478495"/>
            </a:xfrm>
            <a:custGeom>
              <a:avLst/>
              <a:gdLst>
                <a:gd name="connsiteX0" fmla="*/ 149225 w 331788"/>
                <a:gd name="connsiteY0" fmla="*/ 25400 h 322263"/>
                <a:gd name="connsiteX1" fmla="*/ 149225 w 331788"/>
                <a:gd name="connsiteY1" fmla="*/ 173832 h 322263"/>
                <a:gd name="connsiteX2" fmla="*/ 298450 w 331788"/>
                <a:gd name="connsiteY2" fmla="*/ 173832 h 322263"/>
                <a:gd name="connsiteX3" fmla="*/ 149225 w 331788"/>
                <a:gd name="connsiteY3" fmla="*/ 322263 h 322263"/>
                <a:gd name="connsiteX4" fmla="*/ 0 w 331788"/>
                <a:gd name="connsiteY4" fmla="*/ 173832 h 322263"/>
                <a:gd name="connsiteX5" fmla="*/ 149225 w 331788"/>
                <a:gd name="connsiteY5" fmla="*/ 25400 h 322263"/>
                <a:gd name="connsiteX6" fmla="*/ 182563 w 331788"/>
                <a:gd name="connsiteY6" fmla="*/ 0 h 322263"/>
                <a:gd name="connsiteX7" fmla="*/ 331788 w 331788"/>
                <a:gd name="connsiteY7" fmla="*/ 147638 h 322263"/>
                <a:gd name="connsiteX8" fmla="*/ 182563 w 331788"/>
                <a:gd name="connsiteY8" fmla="*/ 147638 h 32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788" h="322263">
                  <a:moveTo>
                    <a:pt x="149225" y="25400"/>
                  </a:moveTo>
                  <a:lnTo>
                    <a:pt x="149225" y="173832"/>
                  </a:lnTo>
                  <a:cubicBezTo>
                    <a:pt x="298450" y="173832"/>
                    <a:pt x="298450" y="173832"/>
                    <a:pt x="298450" y="173832"/>
                  </a:cubicBezTo>
                  <a:cubicBezTo>
                    <a:pt x="298450" y="255146"/>
                    <a:pt x="232272" y="322263"/>
                    <a:pt x="149225" y="322263"/>
                  </a:cubicBezTo>
                  <a:cubicBezTo>
                    <a:pt x="67476" y="322263"/>
                    <a:pt x="0" y="255146"/>
                    <a:pt x="0" y="173832"/>
                  </a:cubicBezTo>
                  <a:cubicBezTo>
                    <a:pt x="0" y="91226"/>
                    <a:pt x="67476" y="25400"/>
                    <a:pt x="149225" y="25400"/>
                  </a:cubicBezTo>
                  <a:close/>
                  <a:moveTo>
                    <a:pt x="182563" y="0"/>
                  </a:moveTo>
                  <a:cubicBezTo>
                    <a:pt x="264312" y="0"/>
                    <a:pt x="331788" y="66758"/>
                    <a:pt x="331788" y="147638"/>
                  </a:cubicBezTo>
                  <a:cubicBezTo>
                    <a:pt x="331788" y="147638"/>
                    <a:pt x="331788" y="147638"/>
                    <a:pt x="182563" y="147638"/>
                  </a:cubicBezTo>
                  <a:close/>
                </a:path>
              </a:pathLst>
            </a:custGeom>
            <a:solidFill>
              <a:schemeClr val="bg1"/>
            </a:solidFill>
            <a:ln w="12700">
              <a:miter lim="400000"/>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schemeClr val="bg1"/>
                </a:solidFill>
                <a:cs typeface="+mn-ea"/>
                <a:sym typeface="+mn-lt"/>
              </a:endParaRPr>
            </a:p>
          </p:txBody>
        </p:sp>
        <p:sp>
          <p:nvSpPr>
            <p:cNvPr id="60" name="Rectangle 12"/>
            <p:cNvSpPr/>
            <p:nvPr/>
          </p:nvSpPr>
          <p:spPr>
            <a:xfrm>
              <a:off x="7340348" y="5075212"/>
              <a:ext cx="2081571" cy="338554"/>
            </a:xfrm>
            <a:prstGeom prst="rect">
              <a:avLst/>
            </a:prstGeom>
            <a:noFill/>
            <a:extLst>
              <a:ext uri="{C572A759-6A51-4108-AA02-DFA0A04FC94B}">
                <ma14:wrappingTextBoxFlag xmlns="" xmlns:ma14="http://schemas.microsoft.com/office/mac/drawingml/2011/main" val="1"/>
              </a:ext>
            </a:extLst>
          </p:spPr>
          <p:txBody>
            <a:bodyPr wrap="square" rtlCol="0">
              <a:spAutoFit/>
            </a:bodyPr>
            <a:lstStyle/>
            <a:p>
              <a:pPr algn="ctr"/>
              <a:r>
                <a:rPr lang="en-US" altLang="zh-CN" sz="1600" b="1" dirty="0">
                  <a:solidFill>
                    <a:schemeClr val="bg1"/>
                  </a:solidFill>
                  <a:cs typeface="+mn-ea"/>
                  <a:sym typeface="+mn-lt"/>
                </a:rPr>
                <a:t>ADD YOUR TITLE</a:t>
              </a:r>
              <a:endParaRPr lang="zh-CN" altLang="en-US" sz="1600" b="1" dirty="0">
                <a:solidFill>
                  <a:schemeClr val="bg1"/>
                </a:solidFill>
                <a:cs typeface="+mn-ea"/>
                <a:sym typeface="+mn-lt"/>
              </a:endParaRPr>
            </a:p>
          </p:txBody>
        </p:sp>
        <p:sp>
          <p:nvSpPr>
            <p:cNvPr id="61" name="Rectangle 13"/>
            <p:cNvSpPr/>
            <p:nvPr/>
          </p:nvSpPr>
          <p:spPr>
            <a:xfrm>
              <a:off x="7028740" y="5391521"/>
              <a:ext cx="2704786" cy="55399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p>
              <a:pPr algn="ctr" fontAlgn="ctr">
                <a:lnSpc>
                  <a:spcPct val="150000"/>
                </a:lnSpc>
              </a:pPr>
              <a:r>
                <a:rPr lang="en-US" altLang="zh-CN" sz="1200" dirty="0">
                  <a:solidFill>
                    <a:schemeClr val="bg1"/>
                  </a:solidFill>
                  <a:cs typeface="+mn-ea"/>
                  <a:sym typeface="+mn-lt"/>
                </a:rPr>
                <a:t>click to add your text here click to add your text here</a:t>
              </a:r>
            </a:p>
          </p:txBody>
        </p:sp>
      </p:grpSp>
    </p:spTree>
    <p:extLst>
      <p:ext uri="{BB962C8B-B14F-4D97-AF65-F5344CB8AC3E}">
        <p14:creationId xmlns:p14="http://schemas.microsoft.com/office/powerpoint/2010/main" val="259797471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randombar(horizontal)">
                                      <p:cBhvr>
                                        <p:cTn id="13" dur="500"/>
                                        <p:tgtEl>
                                          <p:spTgt spid="12"/>
                                        </p:tgtEl>
                                      </p:cBhvr>
                                    </p:animEffect>
                                  </p:childTnLst>
                                </p:cTn>
                              </p:par>
                              <p:par>
                                <p:cTn id="14" presetID="14" presetClass="entr" presetSubtype="10" fill="hold" nodeType="withEffect">
                                  <p:stCondLst>
                                    <p:cond delay="750"/>
                                  </p:stCondLst>
                                  <p:childTnLst>
                                    <p:set>
                                      <p:cBhvr>
                                        <p:cTn id="15" dur="1" fill="hold">
                                          <p:stCondLst>
                                            <p:cond delay="0"/>
                                          </p:stCondLst>
                                        </p:cTn>
                                        <p:tgtEl>
                                          <p:spTgt spid="17"/>
                                        </p:tgtEl>
                                        <p:attrNameLst>
                                          <p:attrName>style.visibility</p:attrName>
                                        </p:attrNameLst>
                                      </p:cBhvr>
                                      <p:to>
                                        <p:strVal val="visible"/>
                                      </p:to>
                                    </p:set>
                                    <p:animEffect transition="in" filter="randombar(horizontal)">
                                      <p:cBhvr>
                                        <p:cTn id="16" dur="500"/>
                                        <p:tgtEl>
                                          <p:spTgt spid="17"/>
                                        </p:tgtEl>
                                      </p:cBhvr>
                                    </p:animEffect>
                                  </p:childTnLst>
                                </p:cTn>
                              </p:par>
                              <p:par>
                                <p:cTn id="17" presetID="14" presetClass="entr" presetSubtype="10" fill="hold" nodeType="withEffect">
                                  <p:stCondLst>
                                    <p:cond delay="1000"/>
                                  </p:stCondLst>
                                  <p:childTnLst>
                                    <p:set>
                                      <p:cBhvr>
                                        <p:cTn id="18" dur="1" fill="hold">
                                          <p:stCondLst>
                                            <p:cond delay="0"/>
                                          </p:stCondLst>
                                        </p:cTn>
                                        <p:tgtEl>
                                          <p:spTgt spid="22"/>
                                        </p:tgtEl>
                                        <p:attrNameLst>
                                          <p:attrName>style.visibility</p:attrName>
                                        </p:attrNameLst>
                                      </p:cBhvr>
                                      <p:to>
                                        <p:strVal val="visible"/>
                                      </p:to>
                                    </p:set>
                                    <p:animEffect transition="in" filter="randombar(horizontal)">
                                      <p:cBhvr>
                                        <p:cTn id="19" dur="500"/>
                                        <p:tgtEl>
                                          <p:spTgt spid="22"/>
                                        </p:tgtEl>
                                      </p:cBhvr>
                                    </p:animEffect>
                                  </p:childTnLst>
                                </p:cTn>
                              </p:par>
                              <p:par>
                                <p:cTn id="20" presetID="14" presetClass="entr" presetSubtype="10" fill="hold" nodeType="withEffect">
                                  <p:stCondLst>
                                    <p:cond delay="1250"/>
                                  </p:stCondLst>
                                  <p:childTnLst>
                                    <p:set>
                                      <p:cBhvr>
                                        <p:cTn id="21" dur="1" fill="hold">
                                          <p:stCondLst>
                                            <p:cond delay="0"/>
                                          </p:stCondLst>
                                        </p:cTn>
                                        <p:tgtEl>
                                          <p:spTgt spid="27"/>
                                        </p:tgtEl>
                                        <p:attrNameLst>
                                          <p:attrName>style.visibility</p:attrName>
                                        </p:attrNameLst>
                                      </p:cBhvr>
                                      <p:to>
                                        <p:strVal val="visible"/>
                                      </p:to>
                                    </p:set>
                                    <p:animEffect transition="in" filter="randombar(horizontal)">
                                      <p:cBhvr>
                                        <p:cTn id="22" dur="500"/>
                                        <p:tgtEl>
                                          <p:spTgt spid="27"/>
                                        </p:tgtEl>
                                      </p:cBhvr>
                                    </p:animEffect>
                                  </p:childTnLst>
                                </p:cTn>
                              </p:par>
                              <p:par>
                                <p:cTn id="23" presetID="14" presetClass="entr" presetSubtype="10" fill="hold" nodeType="withEffect">
                                  <p:stCondLst>
                                    <p:cond delay="1500"/>
                                  </p:stCondLst>
                                  <p:childTnLst>
                                    <p:set>
                                      <p:cBhvr>
                                        <p:cTn id="24" dur="1" fill="hold">
                                          <p:stCondLst>
                                            <p:cond delay="0"/>
                                          </p:stCondLst>
                                        </p:cTn>
                                        <p:tgtEl>
                                          <p:spTgt spid="32"/>
                                        </p:tgtEl>
                                        <p:attrNameLst>
                                          <p:attrName>style.visibility</p:attrName>
                                        </p:attrNameLst>
                                      </p:cBhvr>
                                      <p:to>
                                        <p:strVal val="visible"/>
                                      </p:to>
                                    </p:set>
                                    <p:animEffect transition="in" filter="randombar(horizontal)">
                                      <p:cBhvr>
                                        <p:cTn id="25" dur="500"/>
                                        <p:tgtEl>
                                          <p:spTgt spid="32"/>
                                        </p:tgtEl>
                                      </p:cBhvr>
                                    </p:animEffect>
                                  </p:childTnLst>
                                </p:cTn>
                              </p:par>
                              <p:par>
                                <p:cTn id="26" presetID="14" presetClass="entr" presetSubtype="10" fill="hold" nodeType="withEffect">
                                  <p:stCondLst>
                                    <p:cond delay="1750"/>
                                  </p:stCondLst>
                                  <p:childTnLst>
                                    <p:set>
                                      <p:cBhvr>
                                        <p:cTn id="27" dur="1" fill="hold">
                                          <p:stCondLst>
                                            <p:cond delay="0"/>
                                          </p:stCondLst>
                                        </p:cTn>
                                        <p:tgtEl>
                                          <p:spTgt spid="37"/>
                                        </p:tgtEl>
                                        <p:attrNameLst>
                                          <p:attrName>style.visibility</p:attrName>
                                        </p:attrNameLst>
                                      </p:cBhvr>
                                      <p:to>
                                        <p:strVal val="visible"/>
                                      </p:to>
                                    </p:set>
                                    <p:animEffect transition="in" filter="randombar(horizontal)">
                                      <p:cBhvr>
                                        <p:cTn id="28" dur="500"/>
                                        <p:tgtEl>
                                          <p:spTgt spid="37"/>
                                        </p:tgtEl>
                                      </p:cBhvr>
                                    </p:animEffect>
                                  </p:childTnLst>
                                </p:cTn>
                              </p:par>
                              <p:par>
                                <p:cTn id="29" presetID="14" presetClass="entr" presetSubtype="10" fill="hold" nodeType="withEffect">
                                  <p:stCondLst>
                                    <p:cond delay="2000"/>
                                  </p:stCondLst>
                                  <p:childTnLst>
                                    <p:set>
                                      <p:cBhvr>
                                        <p:cTn id="30" dur="1" fill="hold">
                                          <p:stCondLst>
                                            <p:cond delay="0"/>
                                          </p:stCondLst>
                                        </p:cTn>
                                        <p:tgtEl>
                                          <p:spTgt spid="42"/>
                                        </p:tgtEl>
                                        <p:attrNameLst>
                                          <p:attrName>style.visibility</p:attrName>
                                        </p:attrNameLst>
                                      </p:cBhvr>
                                      <p:to>
                                        <p:strVal val="visible"/>
                                      </p:to>
                                    </p:set>
                                    <p:animEffect transition="in" filter="randombar(horizontal)">
                                      <p:cBhvr>
                                        <p:cTn id="31" dur="500"/>
                                        <p:tgtEl>
                                          <p:spTgt spid="42"/>
                                        </p:tgtEl>
                                      </p:cBhvr>
                                    </p:animEffect>
                                  </p:childTnLst>
                                </p:cTn>
                              </p:par>
                              <p:par>
                                <p:cTn id="32" presetID="14" presetClass="entr" presetSubtype="10" fill="hold" nodeType="withEffect">
                                  <p:stCondLst>
                                    <p:cond delay="2250"/>
                                  </p:stCondLst>
                                  <p:childTnLst>
                                    <p:set>
                                      <p:cBhvr>
                                        <p:cTn id="33" dur="1" fill="hold">
                                          <p:stCondLst>
                                            <p:cond delay="0"/>
                                          </p:stCondLst>
                                        </p:cTn>
                                        <p:tgtEl>
                                          <p:spTgt spid="47"/>
                                        </p:tgtEl>
                                        <p:attrNameLst>
                                          <p:attrName>style.visibility</p:attrName>
                                        </p:attrNameLst>
                                      </p:cBhvr>
                                      <p:to>
                                        <p:strVal val="visible"/>
                                      </p:to>
                                    </p:set>
                                    <p:animEffect transition="in" filter="randombar(horizontal)">
                                      <p:cBhvr>
                                        <p:cTn id="34" dur="500"/>
                                        <p:tgtEl>
                                          <p:spTgt spid="47"/>
                                        </p:tgtEl>
                                      </p:cBhvr>
                                    </p:animEffect>
                                  </p:childTnLst>
                                </p:cTn>
                              </p:par>
                            </p:childTnLst>
                          </p:cTn>
                        </p:par>
                        <p:par>
                          <p:cTn id="35" fill="hold">
                            <p:stCondLst>
                              <p:cond delay="2750"/>
                            </p:stCondLst>
                            <p:childTnLst>
                              <p:par>
                                <p:cTn id="36" presetID="23" presetClass="entr" presetSubtype="16" fill="hold" nodeType="afterEffect">
                                  <p:stCondLst>
                                    <p:cond delay="0"/>
                                  </p:stCondLst>
                                  <p:childTnLst>
                                    <p:set>
                                      <p:cBhvr>
                                        <p:cTn id="37" dur="1" fill="hold">
                                          <p:stCondLst>
                                            <p:cond delay="0"/>
                                          </p:stCondLst>
                                        </p:cTn>
                                        <p:tgtEl>
                                          <p:spTgt spid="52"/>
                                        </p:tgtEl>
                                        <p:attrNameLst>
                                          <p:attrName>style.visibility</p:attrName>
                                        </p:attrNameLst>
                                      </p:cBhvr>
                                      <p:to>
                                        <p:strVal val="visible"/>
                                      </p:to>
                                    </p:set>
                                    <p:anim calcmode="lin" valueType="num">
                                      <p:cBhvr>
                                        <p:cTn id="38" dur="500" fill="hold"/>
                                        <p:tgtEl>
                                          <p:spTgt spid="52"/>
                                        </p:tgtEl>
                                        <p:attrNameLst>
                                          <p:attrName>ppt_w</p:attrName>
                                        </p:attrNameLst>
                                      </p:cBhvr>
                                      <p:tavLst>
                                        <p:tav tm="0">
                                          <p:val>
                                            <p:fltVal val="0"/>
                                          </p:val>
                                        </p:tav>
                                        <p:tav tm="100000">
                                          <p:val>
                                            <p:strVal val="#ppt_w"/>
                                          </p:val>
                                        </p:tav>
                                      </p:tavLst>
                                    </p:anim>
                                    <p:anim calcmode="lin" valueType="num">
                                      <p:cBhvr>
                                        <p:cTn id="39" dur="500" fill="hold"/>
                                        <p:tgtEl>
                                          <p:spTgt spid="52"/>
                                        </p:tgtEl>
                                        <p:attrNameLst>
                                          <p:attrName>ppt_h</p:attrName>
                                        </p:attrNameLst>
                                      </p:cBhvr>
                                      <p:tavLst>
                                        <p:tav tm="0">
                                          <p:val>
                                            <p:fltVal val="0"/>
                                          </p:val>
                                        </p:tav>
                                        <p:tav tm="100000">
                                          <p:val>
                                            <p:strVal val="#ppt_h"/>
                                          </p:val>
                                        </p:tav>
                                      </p:tavLst>
                                    </p:anim>
                                  </p:childTnLst>
                                </p:cTn>
                              </p:par>
                            </p:childTnLst>
                          </p:cTn>
                        </p:par>
                        <p:par>
                          <p:cTn id="40" fill="hold">
                            <p:stCondLst>
                              <p:cond delay="3250"/>
                            </p:stCondLst>
                            <p:childTnLst>
                              <p:par>
                                <p:cTn id="41" presetID="23" presetClass="entr" presetSubtype="16" fill="hold" nodeType="after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p:cTn id="43" dur="500" fill="hold"/>
                                        <p:tgtEl>
                                          <p:spTgt spid="57"/>
                                        </p:tgtEl>
                                        <p:attrNameLst>
                                          <p:attrName>ppt_w</p:attrName>
                                        </p:attrNameLst>
                                      </p:cBhvr>
                                      <p:tavLst>
                                        <p:tav tm="0">
                                          <p:val>
                                            <p:fltVal val="0"/>
                                          </p:val>
                                        </p:tav>
                                        <p:tav tm="100000">
                                          <p:val>
                                            <p:strVal val="#ppt_w"/>
                                          </p:val>
                                        </p:tav>
                                      </p:tavLst>
                                    </p:anim>
                                    <p:anim calcmode="lin" valueType="num">
                                      <p:cBhvr>
                                        <p:cTn id="44" dur="500" fill="hold"/>
                                        <p:tgtEl>
                                          <p:spTgt spid="5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离页连接符 1"/>
          <p:cNvSpPr/>
          <p:nvPr/>
        </p:nvSpPr>
        <p:spPr>
          <a:xfrm>
            <a:off x="6285686" y="1562101"/>
            <a:ext cx="778668" cy="725714"/>
          </a:xfrm>
          <a:prstGeom prst="flowChartOffpageConnector">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0" numCol="1" spcCol="0" rtlCol="0" fromWordArt="0" anchor="ctr" anchorCtr="0" forceAA="0" compatLnSpc="1">
            <a:prstTxWarp prst="textNoShape">
              <a:avLst/>
            </a:prstTxWarp>
            <a:noAutofit/>
          </a:bodyPr>
          <a:lstStyle/>
          <a:p>
            <a:pPr algn="ctr"/>
            <a:r>
              <a:rPr lang="en-US" altLang="zh-CN" sz="3200" spc="100" dirty="0">
                <a:cs typeface="+mn-ea"/>
                <a:sym typeface="+mn-lt"/>
              </a:rPr>
              <a:t>01</a:t>
            </a:r>
            <a:endParaRPr lang="zh-CN" altLang="en-US" sz="3200" spc="100" dirty="0">
              <a:cs typeface="+mn-ea"/>
              <a:sym typeface="+mn-lt"/>
            </a:endParaRPr>
          </a:p>
        </p:txBody>
      </p:sp>
      <p:sp>
        <p:nvSpPr>
          <p:cNvPr id="3" name="文本框 2"/>
          <p:cNvSpPr txBox="1"/>
          <p:nvPr/>
        </p:nvSpPr>
        <p:spPr>
          <a:xfrm>
            <a:off x="7415347" y="1519072"/>
            <a:ext cx="3190232" cy="523220"/>
          </a:xfrm>
          <a:prstGeom prst="rect">
            <a:avLst/>
          </a:prstGeom>
          <a:noFill/>
        </p:spPr>
        <p:txBody>
          <a:bodyPr wrap="none" rtlCol="0">
            <a:spAutoFit/>
          </a:bodyPr>
          <a:lstStyle/>
          <a:p>
            <a:r>
              <a:rPr lang="en-US" altLang="zh-CN" sz="2800" b="1" dirty="0">
                <a:solidFill>
                  <a:srgbClr val="F5C700"/>
                </a:solidFill>
                <a:cs typeface="+mn-ea"/>
                <a:sym typeface="+mn-lt"/>
              </a:rPr>
              <a:t>ADD YOUR TITLE</a:t>
            </a:r>
            <a:endParaRPr lang="zh-CN" altLang="en-US" sz="2800" b="1" dirty="0">
              <a:solidFill>
                <a:srgbClr val="F5C700"/>
              </a:solidFill>
              <a:cs typeface="+mn-ea"/>
              <a:sym typeface="+mn-lt"/>
            </a:endParaRPr>
          </a:p>
        </p:txBody>
      </p:sp>
      <p:cxnSp>
        <p:nvCxnSpPr>
          <p:cNvPr id="4" name="直接连接符 3"/>
          <p:cNvCxnSpPr>
            <a:cxnSpLocks/>
          </p:cNvCxnSpPr>
          <p:nvPr/>
        </p:nvCxnSpPr>
        <p:spPr>
          <a:xfrm>
            <a:off x="7234372" y="2151744"/>
            <a:ext cx="3768457"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流程图: 离页连接符 4"/>
          <p:cNvSpPr/>
          <p:nvPr/>
        </p:nvSpPr>
        <p:spPr>
          <a:xfrm>
            <a:off x="6285686" y="2563587"/>
            <a:ext cx="778668" cy="725714"/>
          </a:xfrm>
          <a:prstGeom prst="flowChartOffpageConnector">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0" numCol="1" spcCol="0" rtlCol="0" fromWordArt="0" anchor="ctr" anchorCtr="0" forceAA="0" compatLnSpc="1">
            <a:prstTxWarp prst="textNoShape">
              <a:avLst/>
            </a:prstTxWarp>
            <a:noAutofit/>
          </a:bodyPr>
          <a:lstStyle/>
          <a:p>
            <a:pPr algn="ctr"/>
            <a:r>
              <a:rPr lang="en-US" altLang="zh-CN" sz="3200" dirty="0">
                <a:solidFill>
                  <a:schemeClr val="bg1"/>
                </a:solidFill>
                <a:cs typeface="+mn-ea"/>
                <a:sym typeface="+mn-lt"/>
              </a:rPr>
              <a:t>02</a:t>
            </a:r>
            <a:endParaRPr lang="zh-CN" altLang="en-US" sz="3200" dirty="0">
              <a:solidFill>
                <a:schemeClr val="bg1"/>
              </a:solidFill>
              <a:cs typeface="+mn-ea"/>
              <a:sym typeface="+mn-lt"/>
            </a:endParaRPr>
          </a:p>
        </p:txBody>
      </p:sp>
      <p:sp>
        <p:nvSpPr>
          <p:cNvPr id="6" name="文本框 5"/>
          <p:cNvSpPr txBox="1"/>
          <p:nvPr/>
        </p:nvSpPr>
        <p:spPr>
          <a:xfrm>
            <a:off x="7415347" y="2520558"/>
            <a:ext cx="3190232" cy="523220"/>
          </a:xfrm>
          <a:prstGeom prst="rect">
            <a:avLst/>
          </a:prstGeom>
          <a:noFill/>
        </p:spPr>
        <p:txBody>
          <a:bodyPr wrap="none" rtlCol="0">
            <a:spAutoFit/>
          </a:bodyPr>
          <a:lstStyle/>
          <a:p>
            <a:r>
              <a:rPr lang="en-US" altLang="zh-CN" sz="2800" b="1" dirty="0">
                <a:solidFill>
                  <a:srgbClr val="1D4251"/>
                </a:solidFill>
                <a:cs typeface="+mn-ea"/>
                <a:sym typeface="+mn-lt"/>
              </a:rPr>
              <a:t>ADD YOUR TITLE</a:t>
            </a:r>
            <a:endParaRPr lang="zh-CN" altLang="en-US" sz="2800" b="1" dirty="0">
              <a:solidFill>
                <a:srgbClr val="1D4251"/>
              </a:solidFill>
              <a:cs typeface="+mn-ea"/>
              <a:sym typeface="+mn-lt"/>
            </a:endParaRPr>
          </a:p>
        </p:txBody>
      </p:sp>
      <p:cxnSp>
        <p:nvCxnSpPr>
          <p:cNvPr id="7" name="直接连接符 6"/>
          <p:cNvCxnSpPr>
            <a:cxnSpLocks/>
          </p:cNvCxnSpPr>
          <p:nvPr/>
        </p:nvCxnSpPr>
        <p:spPr>
          <a:xfrm>
            <a:off x="7234372" y="3153230"/>
            <a:ext cx="3768457"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流程图: 离页连接符 7"/>
          <p:cNvSpPr/>
          <p:nvPr/>
        </p:nvSpPr>
        <p:spPr>
          <a:xfrm>
            <a:off x="6285686" y="3565073"/>
            <a:ext cx="778668" cy="725714"/>
          </a:xfrm>
          <a:prstGeom prst="flowChartOffpageConnector">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0" numCol="1" spcCol="0" rtlCol="0" fromWordArt="0" anchor="ctr" anchorCtr="0" forceAA="0" compatLnSpc="1">
            <a:prstTxWarp prst="textNoShape">
              <a:avLst/>
            </a:prstTxWarp>
            <a:noAutofit/>
          </a:bodyPr>
          <a:lstStyle/>
          <a:p>
            <a:pPr algn="ctr"/>
            <a:r>
              <a:rPr lang="en-US" altLang="zh-CN" sz="3200" dirty="0">
                <a:cs typeface="+mn-ea"/>
                <a:sym typeface="+mn-lt"/>
              </a:rPr>
              <a:t>03</a:t>
            </a:r>
            <a:endParaRPr lang="zh-CN" altLang="en-US" sz="3200" dirty="0">
              <a:cs typeface="+mn-ea"/>
              <a:sym typeface="+mn-lt"/>
            </a:endParaRPr>
          </a:p>
        </p:txBody>
      </p:sp>
      <p:sp>
        <p:nvSpPr>
          <p:cNvPr id="9" name="文本框 8"/>
          <p:cNvSpPr txBox="1"/>
          <p:nvPr/>
        </p:nvSpPr>
        <p:spPr>
          <a:xfrm>
            <a:off x="7415347" y="3522044"/>
            <a:ext cx="3190232" cy="523220"/>
          </a:xfrm>
          <a:prstGeom prst="rect">
            <a:avLst/>
          </a:prstGeom>
          <a:noFill/>
        </p:spPr>
        <p:txBody>
          <a:bodyPr wrap="none" rtlCol="0">
            <a:spAutoFit/>
          </a:bodyPr>
          <a:lstStyle/>
          <a:p>
            <a:r>
              <a:rPr lang="en-US" altLang="zh-CN" sz="2800" b="1" dirty="0">
                <a:solidFill>
                  <a:srgbClr val="F5C700"/>
                </a:solidFill>
                <a:cs typeface="+mn-ea"/>
                <a:sym typeface="+mn-lt"/>
              </a:rPr>
              <a:t>ADD YOUR TITLE</a:t>
            </a:r>
            <a:endParaRPr lang="zh-CN" altLang="en-US" sz="2800" b="1" dirty="0">
              <a:solidFill>
                <a:srgbClr val="F5C700"/>
              </a:solidFill>
              <a:cs typeface="+mn-ea"/>
              <a:sym typeface="+mn-lt"/>
            </a:endParaRPr>
          </a:p>
        </p:txBody>
      </p:sp>
      <p:cxnSp>
        <p:nvCxnSpPr>
          <p:cNvPr id="10" name="直接连接符 9"/>
          <p:cNvCxnSpPr>
            <a:cxnSpLocks/>
          </p:cNvCxnSpPr>
          <p:nvPr/>
        </p:nvCxnSpPr>
        <p:spPr>
          <a:xfrm>
            <a:off x="7234372" y="4154716"/>
            <a:ext cx="3768457"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流程图: 离页连接符 10"/>
          <p:cNvSpPr/>
          <p:nvPr/>
        </p:nvSpPr>
        <p:spPr>
          <a:xfrm>
            <a:off x="6285686" y="4566559"/>
            <a:ext cx="778668" cy="725714"/>
          </a:xfrm>
          <a:prstGeom prst="flowChartOffpageConnector">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0" numCol="1" spcCol="0" rtlCol="0" fromWordArt="0" anchor="ctr" anchorCtr="0" forceAA="0" compatLnSpc="1">
            <a:prstTxWarp prst="textNoShape">
              <a:avLst/>
            </a:prstTxWarp>
            <a:noAutofit/>
          </a:bodyPr>
          <a:lstStyle/>
          <a:p>
            <a:pPr algn="ctr"/>
            <a:r>
              <a:rPr lang="en-US" altLang="zh-CN" sz="3200" dirty="0">
                <a:solidFill>
                  <a:schemeClr val="bg1"/>
                </a:solidFill>
                <a:cs typeface="+mn-ea"/>
                <a:sym typeface="+mn-lt"/>
              </a:rPr>
              <a:t>04</a:t>
            </a:r>
            <a:endParaRPr lang="zh-CN" altLang="en-US" sz="3200" dirty="0">
              <a:solidFill>
                <a:schemeClr val="bg1"/>
              </a:solidFill>
              <a:cs typeface="+mn-ea"/>
              <a:sym typeface="+mn-lt"/>
            </a:endParaRPr>
          </a:p>
        </p:txBody>
      </p:sp>
      <p:sp>
        <p:nvSpPr>
          <p:cNvPr id="12" name="文本框 11"/>
          <p:cNvSpPr txBox="1"/>
          <p:nvPr/>
        </p:nvSpPr>
        <p:spPr>
          <a:xfrm>
            <a:off x="7415347" y="4523530"/>
            <a:ext cx="3190232" cy="523220"/>
          </a:xfrm>
          <a:prstGeom prst="rect">
            <a:avLst/>
          </a:prstGeom>
          <a:noFill/>
        </p:spPr>
        <p:txBody>
          <a:bodyPr wrap="none" rtlCol="0">
            <a:spAutoFit/>
          </a:bodyPr>
          <a:lstStyle/>
          <a:p>
            <a:r>
              <a:rPr lang="en-US" altLang="zh-CN" sz="2800" b="1" dirty="0">
                <a:solidFill>
                  <a:srgbClr val="1D4251"/>
                </a:solidFill>
                <a:cs typeface="+mn-ea"/>
                <a:sym typeface="+mn-lt"/>
              </a:rPr>
              <a:t>ADD YOUR TITLE</a:t>
            </a:r>
            <a:endParaRPr lang="zh-CN" altLang="en-US" sz="2800" b="1" dirty="0">
              <a:solidFill>
                <a:srgbClr val="1D4251"/>
              </a:solidFill>
              <a:cs typeface="+mn-ea"/>
              <a:sym typeface="+mn-lt"/>
            </a:endParaRPr>
          </a:p>
        </p:txBody>
      </p:sp>
      <p:cxnSp>
        <p:nvCxnSpPr>
          <p:cNvPr id="13" name="直接连接符 12"/>
          <p:cNvCxnSpPr>
            <a:cxnSpLocks/>
          </p:cNvCxnSpPr>
          <p:nvPr/>
        </p:nvCxnSpPr>
        <p:spPr>
          <a:xfrm>
            <a:off x="7234372" y="5156202"/>
            <a:ext cx="3768457"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0" y="0"/>
            <a:ext cx="4455885" cy="6858000"/>
          </a:xfrm>
          <a:prstGeom prst="rect">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cxnSp>
        <p:nvCxnSpPr>
          <p:cNvPr id="19" name="直接连接符 18"/>
          <p:cNvCxnSpPr/>
          <p:nvPr/>
        </p:nvCxnSpPr>
        <p:spPr>
          <a:xfrm>
            <a:off x="616052" y="3686388"/>
            <a:ext cx="31931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bwMode="auto">
          <a:xfrm>
            <a:off x="465475" y="2796402"/>
            <a:ext cx="3570208" cy="830997"/>
          </a:xfrm>
          <a:prstGeom prst="rect">
            <a:avLst/>
          </a:prstGeom>
        </p:spPr>
        <p:txBody>
          <a:bodyPr wrap="none">
            <a:spAutoFit/>
          </a:bodyPr>
          <a:lstStyle/>
          <a:p>
            <a:pPr>
              <a:defRPr/>
            </a:pPr>
            <a:r>
              <a:rPr lang="en-US" altLang="zh-CN" sz="4800" b="1" kern="100">
                <a:solidFill>
                  <a:schemeClr val="bg1"/>
                </a:solidFill>
                <a:cs typeface="+mn-ea"/>
                <a:sym typeface="+mn-lt"/>
              </a:rPr>
              <a:t>CONTENTS</a:t>
            </a:r>
            <a:endParaRPr lang="en-US" altLang="zh-CN" sz="4800" b="1" kern="100" dirty="0">
              <a:solidFill>
                <a:schemeClr val="bg1"/>
              </a:solidFill>
              <a:cs typeface="+mn-ea"/>
              <a:sym typeface="+mn-lt"/>
            </a:endParaRPr>
          </a:p>
        </p:txBody>
      </p:sp>
      <p:sp>
        <p:nvSpPr>
          <p:cNvPr id="21" name="矩形 20"/>
          <p:cNvSpPr/>
          <p:nvPr/>
        </p:nvSpPr>
        <p:spPr>
          <a:xfrm>
            <a:off x="527107" y="3780710"/>
            <a:ext cx="3613191" cy="889987"/>
          </a:xfrm>
          <a:prstGeom prst="rect">
            <a:avLst/>
          </a:prstGeom>
        </p:spPr>
        <p:txBody>
          <a:bodyPr wrap="square">
            <a:spAutoFit/>
          </a:bodyPr>
          <a:lstStyle/>
          <a:p>
            <a:pPr lvl="0">
              <a:lnSpc>
                <a:spcPct val="150000"/>
              </a:lnSpc>
            </a:pPr>
            <a:r>
              <a:rPr lang="en-US" altLang="zh-CN" sz="1200" dirty="0">
                <a:solidFill>
                  <a:schemeClr val="bg1"/>
                </a:solidFill>
                <a:cs typeface="+mn-ea"/>
                <a:sym typeface="+mn-lt"/>
              </a:rPr>
              <a:t>click to add your text here click to add your text here click to add your text here click to add your text here.</a:t>
            </a:r>
          </a:p>
        </p:txBody>
      </p:sp>
    </p:spTree>
    <p:extLst>
      <p:ext uri="{BB962C8B-B14F-4D97-AF65-F5344CB8AC3E}">
        <p14:creationId xmlns:p14="http://schemas.microsoft.com/office/powerpoint/2010/main" val="67485173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42" presetClass="path" presetSubtype="0" decel="100000" fill="hold" grpId="1" nodeType="withEffect">
                                  <p:stCondLst>
                                    <p:cond delay="0"/>
                                  </p:stCondLst>
                                  <p:childTnLst>
                                    <p:animMotion origin="layout" path="M 4.16667E-6 4.44444E-6 L 4.16667E-6 -0.10903 " pathEditMode="relative" rAng="0" ptsTypes="AA">
                                      <p:cBhvr>
                                        <p:cTn id="9" dur="1000" spd="-100000" fill="hold"/>
                                        <p:tgtEl>
                                          <p:spTgt spid="2"/>
                                        </p:tgtEl>
                                        <p:attrNameLst>
                                          <p:attrName>ppt_x</p:attrName>
                                          <p:attrName>ppt_y</p:attrName>
                                        </p:attrNameLst>
                                      </p:cBhvr>
                                      <p:rCtr x="0" y="-5463"/>
                                    </p:animMotion>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1000"/>
                                        <p:tgtEl>
                                          <p:spTgt spid="4"/>
                                        </p:tgtEl>
                                      </p:cBhvr>
                                    </p:animEffect>
                                  </p:childTnLst>
                                </p:cTn>
                              </p:par>
                            </p:childTnLst>
                          </p:cTn>
                        </p:par>
                        <p:par>
                          <p:cTn id="14" fill="hold">
                            <p:stCondLst>
                              <p:cond delay="2000"/>
                            </p:stCondLst>
                            <p:childTnLst>
                              <p:par>
                                <p:cTn id="15" presetID="23" presetClass="entr" presetSubtype="16" fill="hold" nodeType="afterEffect">
                                  <p:stCondLst>
                                    <p:cond delay="0"/>
                                  </p:stCondLst>
                                  <p:iterate type="lt">
                                    <p:tmPct val="10000"/>
                                  </p:iterate>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p:cTn id="1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par>
                          <p:cTn id="19" fill="hold">
                            <p:stCondLst>
                              <p:cond delay="3050"/>
                            </p:stCondLst>
                            <p:childTnLst>
                              <p:par>
                                <p:cTn id="20" presetID="10"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childTnLst>
                                </p:cTn>
                              </p:par>
                              <p:par>
                                <p:cTn id="23" presetID="42" presetClass="path" presetSubtype="0" decel="100000" fill="hold" grpId="1" nodeType="withEffect">
                                  <p:stCondLst>
                                    <p:cond delay="0"/>
                                  </p:stCondLst>
                                  <p:childTnLst>
                                    <p:animMotion origin="layout" path="M 4.16667E-6 -3.7037E-7 L 4.16667E-6 -0.10903 " pathEditMode="relative" rAng="0" ptsTypes="AA">
                                      <p:cBhvr>
                                        <p:cTn id="24" dur="1000" spd="-100000" fill="hold"/>
                                        <p:tgtEl>
                                          <p:spTgt spid="5"/>
                                        </p:tgtEl>
                                        <p:attrNameLst>
                                          <p:attrName>ppt_x</p:attrName>
                                          <p:attrName>ppt_y</p:attrName>
                                        </p:attrNameLst>
                                      </p:cBhvr>
                                      <p:rCtr x="0" y="-5463"/>
                                    </p:animMotion>
                                  </p:childTnLst>
                                </p:cTn>
                              </p:par>
                            </p:childTnLst>
                          </p:cTn>
                        </p:par>
                        <p:par>
                          <p:cTn id="25" fill="hold">
                            <p:stCondLst>
                              <p:cond delay="4050"/>
                            </p:stCondLst>
                            <p:childTnLst>
                              <p:par>
                                <p:cTn id="26" presetID="22" presetClass="entr" presetSubtype="8"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1000"/>
                                        <p:tgtEl>
                                          <p:spTgt spid="7"/>
                                        </p:tgtEl>
                                      </p:cBhvr>
                                    </p:animEffect>
                                  </p:childTnLst>
                                </p:cTn>
                              </p:par>
                            </p:childTnLst>
                          </p:cTn>
                        </p:par>
                        <p:par>
                          <p:cTn id="29" fill="hold">
                            <p:stCondLst>
                              <p:cond delay="5050"/>
                            </p:stCondLst>
                            <p:childTnLst>
                              <p:par>
                                <p:cTn id="30" presetID="23" presetClass="entr" presetSubtype="16" fill="hold" nodeType="afterEffect">
                                  <p:stCondLst>
                                    <p:cond delay="0"/>
                                  </p:stCondLst>
                                  <p:iterate type="lt">
                                    <p:tmPct val="10000"/>
                                  </p:iterate>
                                  <p:childTnLst>
                                    <p:set>
                                      <p:cBhvr>
                                        <p:cTn id="31" dur="1" fill="hold">
                                          <p:stCondLst>
                                            <p:cond delay="0"/>
                                          </p:stCondLst>
                                        </p:cTn>
                                        <p:tgtEl>
                                          <p:spTgt spid="6">
                                            <p:txEl>
                                              <p:pRg st="0" end="0"/>
                                            </p:txEl>
                                          </p:spTgt>
                                        </p:tgtEl>
                                        <p:attrNameLst>
                                          <p:attrName>style.visibility</p:attrName>
                                        </p:attrNameLst>
                                      </p:cBhvr>
                                      <p:to>
                                        <p:strVal val="visible"/>
                                      </p:to>
                                    </p:set>
                                    <p:anim calcmode="lin" valueType="num">
                                      <p:cBhvr>
                                        <p:cTn id="32"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33" dur="500" fill="hold"/>
                                        <p:tgtEl>
                                          <p:spTgt spid="6">
                                            <p:txEl>
                                              <p:pRg st="0" end="0"/>
                                            </p:txEl>
                                          </p:spTgt>
                                        </p:tgtEl>
                                        <p:attrNameLst>
                                          <p:attrName>ppt_h</p:attrName>
                                        </p:attrNameLst>
                                      </p:cBhvr>
                                      <p:tavLst>
                                        <p:tav tm="0">
                                          <p:val>
                                            <p:fltVal val="0"/>
                                          </p:val>
                                        </p:tav>
                                        <p:tav tm="100000">
                                          <p:val>
                                            <p:strVal val="#ppt_h"/>
                                          </p:val>
                                        </p:tav>
                                      </p:tavLst>
                                    </p:anim>
                                  </p:childTnLst>
                                </p:cTn>
                              </p:par>
                            </p:childTnLst>
                          </p:cTn>
                        </p:par>
                        <p:par>
                          <p:cTn id="34" fill="hold">
                            <p:stCondLst>
                              <p:cond delay="6100"/>
                            </p:stCondLst>
                            <p:childTnLst>
                              <p:par>
                                <p:cTn id="35" presetID="10" presetClass="entr" presetSubtype="0"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childTnLst>
                                </p:cTn>
                              </p:par>
                              <p:par>
                                <p:cTn id="38" presetID="42" presetClass="path" presetSubtype="0" decel="100000" fill="hold" grpId="1" nodeType="withEffect">
                                  <p:stCondLst>
                                    <p:cond delay="0"/>
                                  </p:stCondLst>
                                  <p:childTnLst>
                                    <p:animMotion origin="layout" path="M 4.16667E-6 4.81481E-6 L 4.16667E-6 -0.10903 " pathEditMode="relative" rAng="0" ptsTypes="AA">
                                      <p:cBhvr>
                                        <p:cTn id="39" dur="1000" spd="-100000" fill="hold"/>
                                        <p:tgtEl>
                                          <p:spTgt spid="8"/>
                                        </p:tgtEl>
                                        <p:attrNameLst>
                                          <p:attrName>ppt_x</p:attrName>
                                          <p:attrName>ppt_y</p:attrName>
                                        </p:attrNameLst>
                                      </p:cBhvr>
                                      <p:rCtr x="0" y="-5463"/>
                                    </p:animMotion>
                                  </p:childTnLst>
                                </p:cTn>
                              </p:par>
                            </p:childTnLst>
                          </p:cTn>
                        </p:par>
                        <p:par>
                          <p:cTn id="40" fill="hold">
                            <p:stCondLst>
                              <p:cond delay="7100"/>
                            </p:stCondLst>
                            <p:childTnLst>
                              <p:par>
                                <p:cTn id="41" presetID="22" presetClass="entr" presetSubtype="8"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left)">
                                      <p:cBhvr>
                                        <p:cTn id="43" dur="1000"/>
                                        <p:tgtEl>
                                          <p:spTgt spid="10"/>
                                        </p:tgtEl>
                                      </p:cBhvr>
                                    </p:animEffect>
                                  </p:childTnLst>
                                </p:cTn>
                              </p:par>
                            </p:childTnLst>
                          </p:cTn>
                        </p:par>
                        <p:par>
                          <p:cTn id="44" fill="hold">
                            <p:stCondLst>
                              <p:cond delay="8100"/>
                            </p:stCondLst>
                            <p:childTnLst>
                              <p:par>
                                <p:cTn id="45" presetID="23" presetClass="entr" presetSubtype="16" fill="hold" nodeType="afterEffect">
                                  <p:stCondLst>
                                    <p:cond delay="0"/>
                                  </p:stCondLst>
                                  <p:iterate type="lt">
                                    <p:tmPct val="10000"/>
                                  </p:iterate>
                                  <p:childTnLst>
                                    <p:set>
                                      <p:cBhvr>
                                        <p:cTn id="46" dur="1" fill="hold">
                                          <p:stCondLst>
                                            <p:cond delay="0"/>
                                          </p:stCondLst>
                                        </p:cTn>
                                        <p:tgtEl>
                                          <p:spTgt spid="9">
                                            <p:txEl>
                                              <p:pRg st="0" end="0"/>
                                            </p:txEl>
                                          </p:spTgt>
                                        </p:tgtEl>
                                        <p:attrNameLst>
                                          <p:attrName>style.visibility</p:attrName>
                                        </p:attrNameLst>
                                      </p:cBhvr>
                                      <p:to>
                                        <p:strVal val="visible"/>
                                      </p:to>
                                    </p:set>
                                    <p:anim calcmode="lin" valueType="num">
                                      <p:cBhvr>
                                        <p:cTn id="4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9">
                                            <p:txEl>
                                              <p:pRg st="0" end="0"/>
                                            </p:txEl>
                                          </p:spTgt>
                                        </p:tgtEl>
                                        <p:attrNameLst>
                                          <p:attrName>ppt_h</p:attrName>
                                        </p:attrNameLst>
                                      </p:cBhvr>
                                      <p:tavLst>
                                        <p:tav tm="0">
                                          <p:val>
                                            <p:fltVal val="0"/>
                                          </p:val>
                                        </p:tav>
                                        <p:tav tm="100000">
                                          <p:val>
                                            <p:strVal val="#ppt_h"/>
                                          </p:val>
                                        </p:tav>
                                      </p:tavLst>
                                    </p:anim>
                                  </p:childTnLst>
                                </p:cTn>
                              </p:par>
                            </p:childTnLst>
                          </p:cTn>
                        </p:par>
                        <p:par>
                          <p:cTn id="49" fill="hold">
                            <p:stCondLst>
                              <p:cond delay="9150"/>
                            </p:stCondLst>
                            <p:childTnLst>
                              <p:par>
                                <p:cTn id="50" presetID="10" presetClass="entr" presetSubtype="0" fill="hold" grpId="0" nodeType="after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1000"/>
                                        <p:tgtEl>
                                          <p:spTgt spid="11"/>
                                        </p:tgtEl>
                                      </p:cBhvr>
                                    </p:animEffect>
                                  </p:childTnLst>
                                </p:cTn>
                              </p:par>
                              <p:par>
                                <p:cTn id="53" presetID="42" presetClass="path" presetSubtype="0" decel="100000" fill="hold" grpId="1" nodeType="withEffect">
                                  <p:stCondLst>
                                    <p:cond delay="0"/>
                                  </p:stCondLst>
                                  <p:childTnLst>
                                    <p:animMotion origin="layout" path="M 4.16667E-6 1.11022E-16 L 4.16667E-6 -0.10903 " pathEditMode="relative" rAng="0" ptsTypes="AA">
                                      <p:cBhvr>
                                        <p:cTn id="54" dur="1000" spd="-100000" fill="hold"/>
                                        <p:tgtEl>
                                          <p:spTgt spid="11"/>
                                        </p:tgtEl>
                                        <p:attrNameLst>
                                          <p:attrName>ppt_x</p:attrName>
                                          <p:attrName>ppt_y</p:attrName>
                                        </p:attrNameLst>
                                      </p:cBhvr>
                                      <p:rCtr x="0" y="-5463"/>
                                    </p:animMotion>
                                  </p:childTnLst>
                                </p:cTn>
                              </p:par>
                            </p:childTnLst>
                          </p:cTn>
                        </p:par>
                        <p:par>
                          <p:cTn id="55" fill="hold">
                            <p:stCondLst>
                              <p:cond delay="10150"/>
                            </p:stCondLst>
                            <p:childTnLst>
                              <p:par>
                                <p:cTn id="56" presetID="22" presetClass="entr" presetSubtype="8" fill="hold" nodeType="after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wipe(left)">
                                      <p:cBhvr>
                                        <p:cTn id="58" dur="1000"/>
                                        <p:tgtEl>
                                          <p:spTgt spid="13"/>
                                        </p:tgtEl>
                                      </p:cBhvr>
                                    </p:animEffect>
                                  </p:childTnLst>
                                </p:cTn>
                              </p:par>
                            </p:childTnLst>
                          </p:cTn>
                        </p:par>
                        <p:par>
                          <p:cTn id="59" fill="hold">
                            <p:stCondLst>
                              <p:cond delay="11150"/>
                            </p:stCondLst>
                            <p:childTnLst>
                              <p:par>
                                <p:cTn id="60" presetID="23" presetClass="entr" presetSubtype="16" fill="hold" nodeType="afterEffect">
                                  <p:stCondLst>
                                    <p:cond delay="0"/>
                                  </p:stCondLst>
                                  <p:iterate type="lt">
                                    <p:tmPct val="10000"/>
                                  </p:iterate>
                                  <p:childTnLst>
                                    <p:set>
                                      <p:cBhvr>
                                        <p:cTn id="61" dur="1" fill="hold">
                                          <p:stCondLst>
                                            <p:cond delay="0"/>
                                          </p:stCondLst>
                                        </p:cTn>
                                        <p:tgtEl>
                                          <p:spTgt spid="12">
                                            <p:txEl>
                                              <p:pRg st="0" end="0"/>
                                            </p:txEl>
                                          </p:spTgt>
                                        </p:tgtEl>
                                        <p:attrNameLst>
                                          <p:attrName>style.visibility</p:attrName>
                                        </p:attrNameLst>
                                      </p:cBhvr>
                                      <p:to>
                                        <p:strVal val="visible"/>
                                      </p:to>
                                    </p:set>
                                    <p:anim calcmode="lin" valueType="num">
                                      <p:cBhvr>
                                        <p:cTn id="62"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63" dur="500" fill="hold"/>
                                        <p:tgtEl>
                                          <p:spTgt spid="12">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5" grpId="1" animBg="1"/>
      <p:bldP spid="8" grpId="0" animBg="1"/>
      <p:bldP spid="8" grpId="1" animBg="1"/>
      <p:bldP spid="11" grpId="0" animBg="1"/>
      <p:bldP spid="11"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3D44561C-BEEF-4590-9D24-5D9CF43A7094}"/>
              </a:ext>
            </a:extLst>
          </p:cNvPr>
          <p:cNvSpPr/>
          <p:nvPr/>
        </p:nvSpPr>
        <p:spPr>
          <a:xfrm>
            <a:off x="-600" y="1973943"/>
            <a:ext cx="12193201" cy="3414420"/>
          </a:xfrm>
          <a:prstGeom prst="rect">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85">
              <a:cs typeface="+mn-ea"/>
              <a:sym typeface="+mn-lt"/>
            </a:endParaRPr>
          </a:p>
        </p:txBody>
      </p:sp>
      <p:sp>
        <p:nvSpPr>
          <p:cNvPr id="7" name="椭圆 6">
            <a:extLst>
              <a:ext uri="{FF2B5EF4-FFF2-40B4-BE49-F238E27FC236}">
                <a16:creationId xmlns:a16="http://schemas.microsoft.com/office/drawing/2014/main" id="{11B8B4CC-665C-4A9E-9E7B-6727C81D9480}"/>
              </a:ext>
            </a:extLst>
          </p:cNvPr>
          <p:cNvSpPr/>
          <p:nvPr/>
        </p:nvSpPr>
        <p:spPr>
          <a:xfrm>
            <a:off x="5112204" y="828740"/>
            <a:ext cx="1967594" cy="1967594"/>
          </a:xfrm>
          <a:prstGeom prst="ellipse">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0" dirty="0">
                <a:solidFill>
                  <a:schemeClr val="bg1"/>
                </a:solidFill>
                <a:cs typeface="+mn-ea"/>
                <a:sym typeface="+mn-lt"/>
              </a:rPr>
              <a:t>04</a:t>
            </a:r>
            <a:endParaRPr lang="zh-CN" altLang="en-US" sz="8000" dirty="0">
              <a:solidFill>
                <a:schemeClr val="bg1"/>
              </a:solidFill>
              <a:cs typeface="+mn-ea"/>
              <a:sym typeface="+mn-lt"/>
            </a:endParaRPr>
          </a:p>
        </p:txBody>
      </p:sp>
      <p:sp>
        <p:nvSpPr>
          <p:cNvPr id="8" name="文本框 7">
            <a:extLst>
              <a:ext uri="{FF2B5EF4-FFF2-40B4-BE49-F238E27FC236}">
                <a16:creationId xmlns:a16="http://schemas.microsoft.com/office/drawing/2014/main" id="{8A3D7E42-3E79-47B4-9598-D9EDCC4A16F2}"/>
              </a:ext>
            </a:extLst>
          </p:cNvPr>
          <p:cNvSpPr txBox="1"/>
          <p:nvPr/>
        </p:nvSpPr>
        <p:spPr>
          <a:xfrm>
            <a:off x="3105278" y="3107571"/>
            <a:ext cx="5981446" cy="923330"/>
          </a:xfrm>
          <a:prstGeom prst="rect">
            <a:avLst/>
          </a:prstGeom>
          <a:noFill/>
        </p:spPr>
        <p:txBody>
          <a:bodyPr wrap="none" rtlCol="0">
            <a:spAutoFit/>
          </a:bodyPr>
          <a:lstStyle/>
          <a:p>
            <a:pPr algn="ctr"/>
            <a:r>
              <a:rPr lang="en-US" altLang="zh-CN" sz="5400" b="1" dirty="0">
                <a:solidFill>
                  <a:schemeClr val="bg1"/>
                </a:solidFill>
                <a:cs typeface="+mn-ea"/>
                <a:sym typeface="+mn-lt"/>
              </a:rPr>
              <a:t>ADD YOUR TITLE</a:t>
            </a:r>
            <a:endParaRPr lang="zh-CN" altLang="en-US" sz="5400" b="1" dirty="0">
              <a:solidFill>
                <a:schemeClr val="bg1"/>
              </a:solidFill>
              <a:cs typeface="+mn-ea"/>
              <a:sym typeface="+mn-lt"/>
            </a:endParaRPr>
          </a:p>
        </p:txBody>
      </p:sp>
      <p:sp>
        <p:nvSpPr>
          <p:cNvPr id="9" name="矩形 8">
            <a:extLst>
              <a:ext uri="{FF2B5EF4-FFF2-40B4-BE49-F238E27FC236}">
                <a16:creationId xmlns:a16="http://schemas.microsoft.com/office/drawing/2014/main" id="{D485617D-67BB-4D7E-BA81-EDD95C909DCD}"/>
              </a:ext>
            </a:extLst>
          </p:cNvPr>
          <p:cNvSpPr/>
          <p:nvPr/>
        </p:nvSpPr>
        <p:spPr>
          <a:xfrm>
            <a:off x="3439714" y="3990831"/>
            <a:ext cx="5312574" cy="516039"/>
          </a:xfrm>
          <a:prstGeom prst="rect">
            <a:avLst/>
          </a:prstGeom>
        </p:spPr>
        <p:txBody>
          <a:bodyPr wrap="square">
            <a:spAutoFit/>
          </a:bodyPr>
          <a:lstStyle/>
          <a:p>
            <a:pPr algn="ctr">
              <a:lnSpc>
                <a:spcPct val="120000"/>
              </a:lnSpc>
            </a:pPr>
            <a:r>
              <a:rPr lang="en-US" altLang="zh-CN" sz="1200" dirty="0">
                <a:solidFill>
                  <a:schemeClr val="bg1"/>
                </a:solidFill>
                <a:cs typeface="+mn-ea"/>
                <a:sym typeface="+mn-lt"/>
              </a:rPr>
              <a:t>click to add your text here click to add your text here click to add your text here click to add your text here.</a:t>
            </a:r>
          </a:p>
        </p:txBody>
      </p:sp>
    </p:spTree>
    <p:extLst>
      <p:ext uri="{BB962C8B-B14F-4D97-AF65-F5344CB8AC3E}">
        <p14:creationId xmlns:p14="http://schemas.microsoft.com/office/powerpoint/2010/main" val="27626155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par>
                          <p:cTn id="15" fill="hold">
                            <p:stCondLst>
                              <p:cond delay="1500"/>
                            </p:stCondLst>
                            <p:childTnLst>
                              <p:par>
                                <p:cTn id="16" presetID="53" presetClass="entr" presetSubtype="528" fill="hold" grpId="0" nodeType="afterEffect">
                                  <p:stCondLst>
                                    <p:cond delay="0"/>
                                  </p:stCondLst>
                                  <p:iterate type="lt">
                                    <p:tmPct val="10000"/>
                                  </p:iterate>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anim calcmode="lin" valueType="num">
                                      <p:cBhvr>
                                        <p:cTn id="21" dur="500" fill="hold"/>
                                        <p:tgtEl>
                                          <p:spTgt spid="8"/>
                                        </p:tgtEl>
                                        <p:attrNameLst>
                                          <p:attrName>ppt_x</p:attrName>
                                        </p:attrNameLst>
                                      </p:cBhvr>
                                      <p:tavLst>
                                        <p:tav tm="0">
                                          <p:val>
                                            <p:fltVal val="0.5"/>
                                          </p:val>
                                        </p:tav>
                                        <p:tav tm="100000">
                                          <p:val>
                                            <p:strVal val="#ppt_x"/>
                                          </p:val>
                                        </p:tav>
                                      </p:tavLst>
                                    </p:anim>
                                    <p:anim calcmode="lin" valueType="num">
                                      <p:cBhvr>
                                        <p:cTn id="22" dur="500" fill="hold"/>
                                        <p:tgtEl>
                                          <p:spTgt spid="8"/>
                                        </p:tgtEl>
                                        <p:attrNameLst>
                                          <p:attrName>ppt_y</p:attrName>
                                        </p:attrNameLst>
                                      </p:cBhvr>
                                      <p:tavLst>
                                        <p:tav tm="0">
                                          <p:val>
                                            <p:fltVal val="0.5"/>
                                          </p:val>
                                        </p:tav>
                                        <p:tav tm="100000">
                                          <p:val>
                                            <p:strVal val="#ppt_y"/>
                                          </p:val>
                                        </p:tav>
                                      </p:tavLst>
                                    </p:anim>
                                  </p:childTnLst>
                                </p:cTn>
                              </p:par>
                            </p:childTnLst>
                          </p:cTn>
                        </p:par>
                        <p:par>
                          <p:cTn id="23" fill="hold">
                            <p:stCondLst>
                              <p:cond delay="2550"/>
                            </p:stCondLst>
                            <p:childTnLst>
                              <p:par>
                                <p:cTn id="24" presetID="10" presetClass="entr" presetSubtype="0"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549776" y="3279145"/>
            <a:ext cx="3081235" cy="1170307"/>
          </a:xfrm>
          <a:custGeom>
            <a:avLst/>
            <a:gdLst>
              <a:gd name="connsiteX0" fmla="*/ 0 w 1646039"/>
              <a:gd name="connsiteY0" fmla="*/ 0 h 658415"/>
              <a:gd name="connsiteX1" fmla="*/ 1316832 w 1646039"/>
              <a:gd name="connsiteY1" fmla="*/ 0 h 658415"/>
              <a:gd name="connsiteX2" fmla="*/ 1646039 w 1646039"/>
              <a:gd name="connsiteY2" fmla="*/ 329208 h 658415"/>
              <a:gd name="connsiteX3" fmla="*/ 1316832 w 1646039"/>
              <a:gd name="connsiteY3" fmla="*/ 658415 h 658415"/>
              <a:gd name="connsiteX4" fmla="*/ 0 w 1646039"/>
              <a:gd name="connsiteY4" fmla="*/ 658415 h 658415"/>
              <a:gd name="connsiteX5" fmla="*/ 329208 w 1646039"/>
              <a:gd name="connsiteY5" fmla="*/ 329208 h 658415"/>
              <a:gd name="connsiteX6" fmla="*/ 0 w 1646039"/>
              <a:gd name="connsiteY6" fmla="*/ 0 h 65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6039" h="658415">
                <a:moveTo>
                  <a:pt x="0" y="0"/>
                </a:moveTo>
                <a:lnTo>
                  <a:pt x="1316832" y="0"/>
                </a:lnTo>
                <a:lnTo>
                  <a:pt x="1646039" y="329208"/>
                </a:lnTo>
                <a:lnTo>
                  <a:pt x="1316832" y="658415"/>
                </a:lnTo>
                <a:lnTo>
                  <a:pt x="0" y="658415"/>
                </a:lnTo>
                <a:lnTo>
                  <a:pt x="329208" y="329208"/>
                </a:lnTo>
                <a:lnTo>
                  <a:pt x="0" y="0"/>
                </a:lnTo>
                <a:close/>
              </a:path>
            </a:pathLst>
          </a:custGeom>
          <a:solidFill>
            <a:srgbClr val="1D425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8296" tIns="49784" rIns="488727" bIns="49784" numCol="1" spcCol="1270" anchor="ctr" anchorCtr="0">
            <a:noAutofit/>
          </a:bodyPr>
          <a:lstStyle/>
          <a:p>
            <a:pPr algn="ctr" defTabSz="1659425">
              <a:lnSpc>
                <a:spcPct val="90000"/>
              </a:lnSpc>
              <a:spcBef>
                <a:spcPct val="0"/>
              </a:spcBef>
              <a:spcAft>
                <a:spcPct val="35000"/>
              </a:spcAft>
            </a:pPr>
            <a:endParaRPr lang="zh-CN" altLang="en-US" sz="3733">
              <a:cs typeface="+mn-ea"/>
              <a:sym typeface="+mn-lt"/>
            </a:endParaRPr>
          </a:p>
        </p:txBody>
      </p:sp>
      <p:sp>
        <p:nvSpPr>
          <p:cNvPr id="3" name="任意多边形 2"/>
          <p:cNvSpPr/>
          <p:nvPr/>
        </p:nvSpPr>
        <p:spPr>
          <a:xfrm>
            <a:off x="3322887" y="3279145"/>
            <a:ext cx="3081235" cy="1170307"/>
          </a:xfrm>
          <a:custGeom>
            <a:avLst/>
            <a:gdLst>
              <a:gd name="connsiteX0" fmla="*/ 0 w 1646039"/>
              <a:gd name="connsiteY0" fmla="*/ 0 h 658415"/>
              <a:gd name="connsiteX1" fmla="*/ 1316832 w 1646039"/>
              <a:gd name="connsiteY1" fmla="*/ 0 h 658415"/>
              <a:gd name="connsiteX2" fmla="*/ 1646039 w 1646039"/>
              <a:gd name="connsiteY2" fmla="*/ 329208 h 658415"/>
              <a:gd name="connsiteX3" fmla="*/ 1316832 w 1646039"/>
              <a:gd name="connsiteY3" fmla="*/ 658415 h 658415"/>
              <a:gd name="connsiteX4" fmla="*/ 0 w 1646039"/>
              <a:gd name="connsiteY4" fmla="*/ 658415 h 658415"/>
              <a:gd name="connsiteX5" fmla="*/ 329208 w 1646039"/>
              <a:gd name="connsiteY5" fmla="*/ 329208 h 658415"/>
              <a:gd name="connsiteX6" fmla="*/ 0 w 1646039"/>
              <a:gd name="connsiteY6" fmla="*/ 0 h 65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6039" h="658415">
                <a:moveTo>
                  <a:pt x="0" y="0"/>
                </a:moveTo>
                <a:lnTo>
                  <a:pt x="1316832" y="0"/>
                </a:lnTo>
                <a:lnTo>
                  <a:pt x="1646039" y="329208"/>
                </a:lnTo>
                <a:lnTo>
                  <a:pt x="1316832" y="658415"/>
                </a:lnTo>
                <a:lnTo>
                  <a:pt x="0" y="658415"/>
                </a:lnTo>
                <a:lnTo>
                  <a:pt x="329208" y="329208"/>
                </a:lnTo>
                <a:lnTo>
                  <a:pt x="0" y="0"/>
                </a:lnTo>
                <a:close/>
              </a:path>
            </a:pathLst>
          </a:custGeom>
          <a:solidFill>
            <a:srgbClr val="F5C7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46971" tIns="69343" rIns="508285" bIns="69343" numCol="1" spcCol="1270" anchor="ctr" anchorCtr="0">
            <a:noAutofit/>
          </a:bodyPr>
          <a:lstStyle/>
          <a:p>
            <a:pPr algn="ctr" defTabSz="2311342">
              <a:lnSpc>
                <a:spcPct val="90000"/>
              </a:lnSpc>
              <a:spcBef>
                <a:spcPct val="0"/>
              </a:spcBef>
              <a:spcAft>
                <a:spcPct val="35000"/>
              </a:spcAft>
            </a:pPr>
            <a:endParaRPr lang="zh-CN" altLang="en-US" sz="5200">
              <a:cs typeface="+mn-ea"/>
              <a:sym typeface="+mn-lt"/>
            </a:endParaRPr>
          </a:p>
        </p:txBody>
      </p:sp>
      <p:sp>
        <p:nvSpPr>
          <p:cNvPr id="4" name="任意多边形 3"/>
          <p:cNvSpPr/>
          <p:nvPr/>
        </p:nvSpPr>
        <p:spPr>
          <a:xfrm>
            <a:off x="6096000" y="3279145"/>
            <a:ext cx="3081235" cy="1170307"/>
          </a:xfrm>
          <a:custGeom>
            <a:avLst/>
            <a:gdLst>
              <a:gd name="connsiteX0" fmla="*/ 0 w 1646039"/>
              <a:gd name="connsiteY0" fmla="*/ 0 h 658415"/>
              <a:gd name="connsiteX1" fmla="*/ 1316832 w 1646039"/>
              <a:gd name="connsiteY1" fmla="*/ 0 h 658415"/>
              <a:gd name="connsiteX2" fmla="*/ 1646039 w 1646039"/>
              <a:gd name="connsiteY2" fmla="*/ 329208 h 658415"/>
              <a:gd name="connsiteX3" fmla="*/ 1316832 w 1646039"/>
              <a:gd name="connsiteY3" fmla="*/ 658415 h 658415"/>
              <a:gd name="connsiteX4" fmla="*/ 0 w 1646039"/>
              <a:gd name="connsiteY4" fmla="*/ 658415 h 658415"/>
              <a:gd name="connsiteX5" fmla="*/ 329208 w 1646039"/>
              <a:gd name="connsiteY5" fmla="*/ 329208 h 658415"/>
              <a:gd name="connsiteX6" fmla="*/ 0 w 1646039"/>
              <a:gd name="connsiteY6" fmla="*/ 0 h 65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6039" h="658415">
                <a:moveTo>
                  <a:pt x="0" y="0"/>
                </a:moveTo>
                <a:lnTo>
                  <a:pt x="1316832" y="0"/>
                </a:lnTo>
                <a:lnTo>
                  <a:pt x="1646039" y="329208"/>
                </a:lnTo>
                <a:lnTo>
                  <a:pt x="1316832" y="658415"/>
                </a:lnTo>
                <a:lnTo>
                  <a:pt x="0" y="658415"/>
                </a:lnTo>
                <a:lnTo>
                  <a:pt x="329208" y="329208"/>
                </a:lnTo>
                <a:lnTo>
                  <a:pt x="0" y="0"/>
                </a:lnTo>
                <a:close/>
              </a:path>
            </a:pathLst>
          </a:custGeom>
          <a:solidFill>
            <a:srgbClr val="1D425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8296" tIns="49784" rIns="488727" bIns="49784" numCol="1" spcCol="1270" anchor="ctr" anchorCtr="0">
            <a:noAutofit/>
          </a:bodyPr>
          <a:lstStyle/>
          <a:p>
            <a:pPr algn="ctr" defTabSz="1659425">
              <a:lnSpc>
                <a:spcPct val="90000"/>
              </a:lnSpc>
              <a:spcBef>
                <a:spcPct val="0"/>
              </a:spcBef>
              <a:spcAft>
                <a:spcPct val="35000"/>
              </a:spcAft>
            </a:pPr>
            <a:endParaRPr lang="zh-CN" altLang="en-US" sz="3733">
              <a:cs typeface="+mn-ea"/>
              <a:sym typeface="+mn-lt"/>
            </a:endParaRPr>
          </a:p>
        </p:txBody>
      </p:sp>
      <p:sp>
        <p:nvSpPr>
          <p:cNvPr id="5" name="任意多边形 4"/>
          <p:cNvSpPr/>
          <p:nvPr/>
        </p:nvSpPr>
        <p:spPr>
          <a:xfrm>
            <a:off x="8869111" y="3279145"/>
            <a:ext cx="3081235" cy="1170307"/>
          </a:xfrm>
          <a:custGeom>
            <a:avLst/>
            <a:gdLst>
              <a:gd name="connsiteX0" fmla="*/ 0 w 1646039"/>
              <a:gd name="connsiteY0" fmla="*/ 0 h 658415"/>
              <a:gd name="connsiteX1" fmla="*/ 1316832 w 1646039"/>
              <a:gd name="connsiteY1" fmla="*/ 0 h 658415"/>
              <a:gd name="connsiteX2" fmla="*/ 1646039 w 1646039"/>
              <a:gd name="connsiteY2" fmla="*/ 329208 h 658415"/>
              <a:gd name="connsiteX3" fmla="*/ 1316832 w 1646039"/>
              <a:gd name="connsiteY3" fmla="*/ 658415 h 658415"/>
              <a:gd name="connsiteX4" fmla="*/ 0 w 1646039"/>
              <a:gd name="connsiteY4" fmla="*/ 658415 h 658415"/>
              <a:gd name="connsiteX5" fmla="*/ 329208 w 1646039"/>
              <a:gd name="connsiteY5" fmla="*/ 329208 h 658415"/>
              <a:gd name="connsiteX6" fmla="*/ 0 w 1646039"/>
              <a:gd name="connsiteY6" fmla="*/ 0 h 65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6039" h="658415">
                <a:moveTo>
                  <a:pt x="0" y="0"/>
                </a:moveTo>
                <a:lnTo>
                  <a:pt x="1316832" y="0"/>
                </a:lnTo>
                <a:lnTo>
                  <a:pt x="1646039" y="329208"/>
                </a:lnTo>
                <a:lnTo>
                  <a:pt x="1316832" y="658415"/>
                </a:lnTo>
                <a:lnTo>
                  <a:pt x="0" y="658415"/>
                </a:lnTo>
                <a:lnTo>
                  <a:pt x="329208" y="329208"/>
                </a:lnTo>
                <a:lnTo>
                  <a:pt x="0" y="0"/>
                </a:lnTo>
                <a:close/>
              </a:path>
            </a:pathLst>
          </a:custGeom>
          <a:solidFill>
            <a:srgbClr val="F5C7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8296" tIns="49784" rIns="488727" bIns="49784" numCol="1" spcCol="1270" anchor="ctr" anchorCtr="0">
            <a:noAutofit/>
          </a:bodyPr>
          <a:lstStyle/>
          <a:p>
            <a:pPr algn="ctr" defTabSz="1659425">
              <a:lnSpc>
                <a:spcPct val="90000"/>
              </a:lnSpc>
              <a:spcBef>
                <a:spcPct val="0"/>
              </a:spcBef>
              <a:spcAft>
                <a:spcPct val="35000"/>
              </a:spcAft>
            </a:pPr>
            <a:endParaRPr lang="zh-CN" altLang="en-US" sz="3733">
              <a:cs typeface="+mn-ea"/>
              <a:sym typeface="+mn-lt"/>
            </a:endParaRPr>
          </a:p>
        </p:txBody>
      </p:sp>
      <p:sp>
        <p:nvSpPr>
          <p:cNvPr id="6" name="椭圆 5"/>
          <p:cNvSpPr/>
          <p:nvPr/>
        </p:nvSpPr>
        <p:spPr>
          <a:xfrm>
            <a:off x="1568291" y="3978112"/>
            <a:ext cx="942680" cy="942680"/>
          </a:xfrm>
          <a:prstGeom prst="ellipse">
            <a:avLst/>
          </a:prstGeom>
          <a:solidFill>
            <a:srgbClr val="EEF2F5"/>
          </a:solidFill>
          <a:ln w="19050">
            <a:solidFill>
              <a:srgbClr val="1D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7" name="椭圆 6"/>
          <p:cNvSpPr/>
          <p:nvPr/>
        </p:nvSpPr>
        <p:spPr>
          <a:xfrm>
            <a:off x="4392165" y="2888531"/>
            <a:ext cx="942680" cy="942680"/>
          </a:xfrm>
          <a:prstGeom prst="ellipse">
            <a:avLst/>
          </a:prstGeom>
          <a:solidFill>
            <a:srgbClr val="EEF2F5"/>
          </a:solidFill>
          <a:ln w="19050">
            <a:solidFill>
              <a:srgbClr val="F5C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8" name="椭圆 7"/>
          <p:cNvSpPr/>
          <p:nvPr/>
        </p:nvSpPr>
        <p:spPr>
          <a:xfrm>
            <a:off x="7154823" y="3969471"/>
            <a:ext cx="942680" cy="942680"/>
          </a:xfrm>
          <a:prstGeom prst="ellipse">
            <a:avLst/>
          </a:prstGeom>
          <a:solidFill>
            <a:srgbClr val="EEF2F5"/>
          </a:solidFill>
          <a:ln w="19050">
            <a:solidFill>
              <a:srgbClr val="1D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9" name="椭圆 8"/>
          <p:cNvSpPr/>
          <p:nvPr/>
        </p:nvSpPr>
        <p:spPr>
          <a:xfrm>
            <a:off x="9938388" y="2883912"/>
            <a:ext cx="942680" cy="942680"/>
          </a:xfrm>
          <a:prstGeom prst="ellipse">
            <a:avLst/>
          </a:prstGeom>
          <a:solidFill>
            <a:srgbClr val="EEF2F5"/>
          </a:solidFill>
          <a:ln w="19050">
            <a:solidFill>
              <a:srgbClr val="F5C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0" name="矩形 9"/>
          <p:cNvSpPr/>
          <p:nvPr/>
        </p:nvSpPr>
        <p:spPr>
          <a:xfrm>
            <a:off x="830370" y="5466281"/>
            <a:ext cx="2327657" cy="1015663"/>
          </a:xfrm>
          <a:prstGeom prst="rect">
            <a:avLst/>
          </a:prstGeom>
        </p:spPr>
        <p:txBody>
          <a:bodyPr wrap="square">
            <a:spAutoFit/>
          </a:bodyPr>
          <a:lstStyle/>
          <a:p>
            <a:pPr algn="ctr" fontAlgn="ctr"/>
            <a:r>
              <a:rPr lang="en-US" altLang="zh-CN" sz="1200" dirty="0">
                <a:solidFill>
                  <a:schemeClr val="tx1">
                    <a:lumMod val="75000"/>
                    <a:lumOff val="25000"/>
                  </a:schemeClr>
                </a:solidFill>
                <a:cs typeface="+mn-ea"/>
                <a:sym typeface="+mn-lt"/>
              </a:rPr>
              <a:t>click to add your text here click to add your text here click to add your text here click to add your text here</a:t>
            </a:r>
          </a:p>
          <a:p>
            <a:pPr algn="ctr" fontAlgn="ctr"/>
            <a:endParaRPr lang="en-US" altLang="zh-CN" sz="1200" dirty="0">
              <a:solidFill>
                <a:schemeClr val="tx1">
                  <a:lumMod val="75000"/>
                  <a:lumOff val="25000"/>
                </a:schemeClr>
              </a:solidFill>
              <a:cs typeface="+mn-ea"/>
              <a:sym typeface="+mn-lt"/>
            </a:endParaRPr>
          </a:p>
        </p:txBody>
      </p:sp>
      <p:sp>
        <p:nvSpPr>
          <p:cNvPr id="11" name="文本框 10"/>
          <p:cNvSpPr txBox="1">
            <a:spLocks noChangeArrowheads="1"/>
          </p:cNvSpPr>
          <p:nvPr/>
        </p:nvSpPr>
        <p:spPr bwMode="auto">
          <a:xfrm>
            <a:off x="1044515" y="4996207"/>
            <a:ext cx="189936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a:r>
              <a:rPr lang="en-US" altLang="zh-CN" sz="1600" b="1" dirty="0">
                <a:solidFill>
                  <a:srgbClr val="1D4251"/>
                </a:solidFill>
                <a:latin typeface="+mn-lt"/>
                <a:ea typeface="+mn-ea"/>
                <a:cs typeface="+mn-ea"/>
                <a:sym typeface="+mn-lt"/>
              </a:rPr>
              <a:t>ADD YOUR TITLE</a:t>
            </a:r>
            <a:endParaRPr lang="zh-CN" altLang="en-US" sz="1600" b="1" dirty="0">
              <a:solidFill>
                <a:srgbClr val="1D4251"/>
              </a:solidFill>
              <a:latin typeface="+mn-lt"/>
              <a:ea typeface="+mn-ea"/>
              <a:cs typeface="+mn-ea"/>
              <a:sym typeface="+mn-lt"/>
            </a:endParaRPr>
          </a:p>
        </p:txBody>
      </p:sp>
      <p:cxnSp>
        <p:nvCxnSpPr>
          <p:cNvPr id="12" name="直接连接符 11"/>
          <p:cNvCxnSpPr/>
          <p:nvPr/>
        </p:nvCxnSpPr>
        <p:spPr>
          <a:xfrm>
            <a:off x="1875515" y="5400520"/>
            <a:ext cx="237367" cy="0"/>
          </a:xfrm>
          <a:prstGeom prst="line">
            <a:avLst/>
          </a:prstGeom>
          <a:ln w="19050">
            <a:solidFill>
              <a:srgbClr val="1D425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3869349" y="2001111"/>
            <a:ext cx="2327657" cy="646331"/>
          </a:xfrm>
          <a:prstGeom prst="rect">
            <a:avLst/>
          </a:prstGeom>
        </p:spPr>
        <p:txBody>
          <a:bodyPr wrap="square">
            <a:spAutoFit/>
          </a:bodyPr>
          <a:lstStyle/>
          <a:p>
            <a:pPr algn="ctr" fontAlgn="ctr"/>
            <a:r>
              <a:rPr lang="en-US" altLang="zh-CN" sz="1200" dirty="0">
                <a:solidFill>
                  <a:schemeClr val="tx1">
                    <a:lumMod val="75000"/>
                    <a:lumOff val="25000"/>
                  </a:schemeClr>
                </a:solidFill>
                <a:cs typeface="+mn-ea"/>
                <a:sym typeface="+mn-lt"/>
              </a:rPr>
              <a:t>click to add your text here click to add your text here click to add your text here</a:t>
            </a:r>
          </a:p>
        </p:txBody>
      </p:sp>
      <p:sp>
        <p:nvSpPr>
          <p:cNvPr id="14" name="文本框 13"/>
          <p:cNvSpPr txBox="1">
            <a:spLocks noChangeArrowheads="1"/>
          </p:cNvSpPr>
          <p:nvPr/>
        </p:nvSpPr>
        <p:spPr bwMode="auto">
          <a:xfrm>
            <a:off x="4083494" y="1531038"/>
            <a:ext cx="189936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a:r>
              <a:rPr lang="en-US" altLang="zh-CN" sz="1600" b="1" dirty="0">
                <a:solidFill>
                  <a:srgbClr val="F5C700"/>
                </a:solidFill>
                <a:latin typeface="+mn-lt"/>
                <a:ea typeface="+mn-ea"/>
                <a:cs typeface="+mn-ea"/>
                <a:sym typeface="+mn-lt"/>
              </a:rPr>
              <a:t>ADD YOUR TITLE</a:t>
            </a:r>
            <a:endParaRPr lang="zh-CN" altLang="en-US" sz="1600" b="1" dirty="0">
              <a:solidFill>
                <a:srgbClr val="F5C700"/>
              </a:solidFill>
              <a:latin typeface="+mn-lt"/>
              <a:ea typeface="+mn-ea"/>
              <a:cs typeface="+mn-ea"/>
              <a:sym typeface="+mn-lt"/>
            </a:endParaRPr>
          </a:p>
        </p:txBody>
      </p:sp>
      <p:cxnSp>
        <p:nvCxnSpPr>
          <p:cNvPr id="15" name="直接连接符 14"/>
          <p:cNvCxnSpPr/>
          <p:nvPr/>
        </p:nvCxnSpPr>
        <p:spPr>
          <a:xfrm>
            <a:off x="4914494" y="1935351"/>
            <a:ext cx="237367" cy="0"/>
          </a:xfrm>
          <a:prstGeom prst="line">
            <a:avLst/>
          </a:prstGeom>
          <a:ln w="19050">
            <a:solidFill>
              <a:srgbClr val="F5C700"/>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6424582" y="5466281"/>
            <a:ext cx="2327657" cy="1015663"/>
          </a:xfrm>
          <a:prstGeom prst="rect">
            <a:avLst/>
          </a:prstGeom>
        </p:spPr>
        <p:txBody>
          <a:bodyPr wrap="square">
            <a:spAutoFit/>
          </a:bodyPr>
          <a:lstStyle/>
          <a:p>
            <a:pPr algn="ctr" fontAlgn="ctr"/>
            <a:r>
              <a:rPr lang="en-US" altLang="zh-CN" sz="1200" dirty="0">
                <a:solidFill>
                  <a:schemeClr val="tx1">
                    <a:lumMod val="75000"/>
                    <a:lumOff val="25000"/>
                  </a:schemeClr>
                </a:solidFill>
                <a:cs typeface="+mn-ea"/>
                <a:sym typeface="+mn-lt"/>
              </a:rPr>
              <a:t>click to add your text here click to add your text here click to add your text here click to add your text here</a:t>
            </a:r>
          </a:p>
          <a:p>
            <a:pPr algn="ctr" fontAlgn="ctr"/>
            <a:endParaRPr lang="en-US" altLang="zh-CN" sz="1200" dirty="0">
              <a:solidFill>
                <a:schemeClr val="tx1">
                  <a:lumMod val="75000"/>
                  <a:lumOff val="25000"/>
                </a:schemeClr>
              </a:solidFill>
              <a:cs typeface="+mn-ea"/>
              <a:sym typeface="+mn-lt"/>
            </a:endParaRPr>
          </a:p>
        </p:txBody>
      </p:sp>
      <p:sp>
        <p:nvSpPr>
          <p:cNvPr id="17" name="文本框 16"/>
          <p:cNvSpPr txBox="1">
            <a:spLocks noChangeArrowheads="1"/>
          </p:cNvSpPr>
          <p:nvPr/>
        </p:nvSpPr>
        <p:spPr bwMode="auto">
          <a:xfrm>
            <a:off x="6638727" y="4996207"/>
            <a:ext cx="189936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a:r>
              <a:rPr lang="en-US" altLang="zh-CN" sz="1600" b="1" dirty="0">
                <a:solidFill>
                  <a:srgbClr val="1D4251"/>
                </a:solidFill>
                <a:latin typeface="+mn-lt"/>
                <a:ea typeface="+mn-ea"/>
                <a:cs typeface="+mn-ea"/>
                <a:sym typeface="+mn-lt"/>
              </a:rPr>
              <a:t>ADD YOUR TITLE</a:t>
            </a:r>
            <a:endParaRPr lang="zh-CN" altLang="en-US" sz="1600" b="1" dirty="0">
              <a:solidFill>
                <a:srgbClr val="1D4251"/>
              </a:solidFill>
              <a:latin typeface="+mn-lt"/>
              <a:ea typeface="+mn-ea"/>
              <a:cs typeface="+mn-ea"/>
              <a:sym typeface="+mn-lt"/>
            </a:endParaRPr>
          </a:p>
        </p:txBody>
      </p:sp>
      <p:cxnSp>
        <p:nvCxnSpPr>
          <p:cNvPr id="18" name="直接连接符 17"/>
          <p:cNvCxnSpPr/>
          <p:nvPr/>
        </p:nvCxnSpPr>
        <p:spPr>
          <a:xfrm>
            <a:off x="7469727" y="5400520"/>
            <a:ext cx="237367" cy="0"/>
          </a:xfrm>
          <a:prstGeom prst="line">
            <a:avLst/>
          </a:prstGeom>
          <a:ln w="19050">
            <a:solidFill>
              <a:srgbClr val="1D4251"/>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9362317" y="2001111"/>
            <a:ext cx="2327657" cy="646331"/>
          </a:xfrm>
          <a:prstGeom prst="rect">
            <a:avLst/>
          </a:prstGeom>
        </p:spPr>
        <p:txBody>
          <a:bodyPr wrap="square">
            <a:spAutoFit/>
          </a:bodyPr>
          <a:lstStyle/>
          <a:p>
            <a:pPr algn="ctr" fontAlgn="ctr"/>
            <a:r>
              <a:rPr lang="en-US" altLang="zh-CN" sz="1200" dirty="0">
                <a:solidFill>
                  <a:schemeClr val="tx1">
                    <a:lumMod val="75000"/>
                    <a:lumOff val="25000"/>
                  </a:schemeClr>
                </a:solidFill>
                <a:cs typeface="+mn-ea"/>
                <a:sym typeface="+mn-lt"/>
              </a:rPr>
              <a:t>click to add your text here click to add your text here click to add your text here</a:t>
            </a:r>
          </a:p>
        </p:txBody>
      </p:sp>
      <p:sp>
        <p:nvSpPr>
          <p:cNvPr id="20" name="文本框 19"/>
          <p:cNvSpPr txBox="1">
            <a:spLocks noChangeArrowheads="1"/>
          </p:cNvSpPr>
          <p:nvPr/>
        </p:nvSpPr>
        <p:spPr bwMode="auto">
          <a:xfrm>
            <a:off x="9576462" y="1531038"/>
            <a:ext cx="189936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a:r>
              <a:rPr lang="en-US" altLang="zh-CN" sz="1600" b="1" dirty="0">
                <a:solidFill>
                  <a:srgbClr val="F5C700"/>
                </a:solidFill>
                <a:latin typeface="+mn-lt"/>
                <a:ea typeface="+mn-ea"/>
                <a:cs typeface="+mn-ea"/>
                <a:sym typeface="+mn-lt"/>
              </a:rPr>
              <a:t>ADD YOUR TITLE</a:t>
            </a:r>
            <a:endParaRPr lang="zh-CN" altLang="en-US" sz="1600" b="1" dirty="0">
              <a:solidFill>
                <a:srgbClr val="F5C700"/>
              </a:solidFill>
              <a:latin typeface="+mn-lt"/>
              <a:ea typeface="+mn-ea"/>
              <a:cs typeface="+mn-ea"/>
              <a:sym typeface="+mn-lt"/>
            </a:endParaRPr>
          </a:p>
        </p:txBody>
      </p:sp>
      <p:cxnSp>
        <p:nvCxnSpPr>
          <p:cNvPr id="21" name="直接连接符 20"/>
          <p:cNvCxnSpPr/>
          <p:nvPr/>
        </p:nvCxnSpPr>
        <p:spPr>
          <a:xfrm>
            <a:off x="10407462" y="1935351"/>
            <a:ext cx="237367" cy="0"/>
          </a:xfrm>
          <a:prstGeom prst="line">
            <a:avLst/>
          </a:prstGeom>
          <a:ln w="19050">
            <a:solidFill>
              <a:srgbClr val="F5C700"/>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4624323" y="3115011"/>
            <a:ext cx="478367" cy="480483"/>
            <a:chOff x="5394325" y="2859088"/>
            <a:chExt cx="358775" cy="360362"/>
          </a:xfrm>
          <a:solidFill>
            <a:srgbClr val="F5C700"/>
          </a:solidFill>
        </p:grpSpPr>
        <p:sp>
          <p:nvSpPr>
            <p:cNvPr id="23" name="AutoShape 37"/>
            <p:cNvSpPr>
              <a:spLocks/>
            </p:cNvSpPr>
            <p:nvPr/>
          </p:nvSpPr>
          <p:spPr bwMode="auto">
            <a:xfrm>
              <a:off x="5394325" y="2894013"/>
              <a:ext cx="327025" cy="325437"/>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a:extLst>
              <a:ext uri="{91240B29-F687-4f45-9708-019B960494DF}"/>
              <a:ext uri="{AF507438-7753-43e0-B8FC-AC1667EBCBE1}"/>
            </a:ex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cs typeface="+mn-ea"/>
                <a:sym typeface="+mn-lt"/>
              </a:endParaRPr>
            </a:p>
          </p:txBody>
        </p:sp>
        <p:sp>
          <p:nvSpPr>
            <p:cNvPr id="24" name="AutoShape 38"/>
            <p:cNvSpPr>
              <a:spLocks/>
            </p:cNvSpPr>
            <p:nvPr/>
          </p:nvSpPr>
          <p:spPr bwMode="auto">
            <a:xfrm>
              <a:off x="5551488" y="3040063"/>
              <a:ext cx="55562" cy="555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a:extLst>
              <a:ext uri="{91240B29-F687-4f45-9708-019B960494DF}"/>
              <a:ext uri="{AF507438-7753-43e0-B8FC-AC1667EBCBE1}"/>
            </a:ex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cs typeface="+mn-ea"/>
                <a:sym typeface="+mn-lt"/>
              </a:endParaRPr>
            </a:p>
          </p:txBody>
        </p:sp>
        <p:sp>
          <p:nvSpPr>
            <p:cNvPr id="25" name="AutoShape 39"/>
            <p:cNvSpPr>
              <a:spLocks/>
            </p:cNvSpPr>
            <p:nvPr/>
          </p:nvSpPr>
          <p:spPr bwMode="auto">
            <a:xfrm>
              <a:off x="5697538" y="2859088"/>
              <a:ext cx="55562" cy="571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a:extLst>
              <a:ext uri="{91240B29-F687-4f45-9708-019B960494DF}"/>
              <a:ext uri="{AF507438-7753-43e0-B8FC-AC1667EBCBE1}"/>
            </a:ex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cs typeface="+mn-ea"/>
                <a:sym typeface="+mn-lt"/>
              </a:endParaRPr>
            </a:p>
          </p:txBody>
        </p:sp>
        <p:sp>
          <p:nvSpPr>
            <p:cNvPr id="26" name="AutoShape 40"/>
            <p:cNvSpPr>
              <a:spLocks/>
            </p:cNvSpPr>
            <p:nvPr/>
          </p:nvSpPr>
          <p:spPr bwMode="auto">
            <a:xfrm>
              <a:off x="5483225" y="3028950"/>
              <a:ext cx="46038" cy="444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a:extLst>
              <a:ext uri="{91240B29-F687-4f45-9708-019B960494DF}"/>
              <a:ext uri="{AF507438-7753-43e0-B8FC-AC1667EBCBE1}"/>
            </a:ex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cs typeface="+mn-ea"/>
                <a:sym typeface="+mn-lt"/>
              </a:endParaRPr>
            </a:p>
          </p:txBody>
        </p:sp>
        <p:sp>
          <p:nvSpPr>
            <p:cNvPr id="27" name="AutoShape 41"/>
            <p:cNvSpPr>
              <a:spLocks/>
            </p:cNvSpPr>
            <p:nvPr/>
          </p:nvSpPr>
          <p:spPr bwMode="auto">
            <a:xfrm>
              <a:off x="5529263" y="3106738"/>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a:extLst>
              <a:ext uri="{91240B29-F687-4f45-9708-019B960494DF}"/>
              <a:ext uri="{AF507438-7753-43e0-B8FC-AC1667EBCBE1}"/>
            </a:ex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cs typeface="+mn-ea"/>
                <a:sym typeface="+mn-lt"/>
              </a:endParaRPr>
            </a:p>
          </p:txBody>
        </p:sp>
        <p:sp>
          <p:nvSpPr>
            <p:cNvPr id="28" name="AutoShape 42"/>
            <p:cNvSpPr>
              <a:spLocks/>
            </p:cNvSpPr>
            <p:nvPr/>
          </p:nvSpPr>
          <p:spPr bwMode="auto">
            <a:xfrm>
              <a:off x="5708650" y="2938463"/>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a:extLst>
              <a:ext uri="{91240B29-F687-4f45-9708-019B960494DF}"/>
              <a:ext uri="{AF507438-7753-43e0-B8FC-AC1667EBCBE1}"/>
            </a:ex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cs typeface="+mn-ea"/>
                <a:sym typeface="+mn-lt"/>
              </a:endParaRPr>
            </a:p>
          </p:txBody>
        </p:sp>
      </p:grpSp>
      <p:grpSp>
        <p:nvGrpSpPr>
          <p:cNvPr id="29" name="组合 28"/>
          <p:cNvGrpSpPr/>
          <p:nvPr/>
        </p:nvGrpSpPr>
        <p:grpSpPr>
          <a:xfrm>
            <a:off x="7384098" y="4224826"/>
            <a:ext cx="478887" cy="478887"/>
            <a:chOff x="5394312" y="2141343"/>
            <a:chExt cx="359165" cy="359165"/>
          </a:xfrm>
          <a:solidFill>
            <a:srgbClr val="1D4251"/>
          </a:solidFill>
        </p:grpSpPr>
        <p:sp>
          <p:nvSpPr>
            <p:cNvPr id="30" name="AutoShape 56"/>
            <p:cNvSpPr>
              <a:spLocks/>
            </p:cNvSpPr>
            <p:nvPr/>
          </p:nvSpPr>
          <p:spPr bwMode="auto">
            <a:xfrm>
              <a:off x="5394312"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a:extLst>
              <a:ext uri="{91240B29-F687-4f45-9708-019B960494DF}"/>
              <a:ext uri="{AF507438-7753-43e0-B8FC-AC1667EBCBE1}"/>
            </a:ex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cs typeface="+mn-ea"/>
                <a:sym typeface="+mn-lt"/>
              </a:endParaRPr>
            </a:p>
          </p:txBody>
        </p:sp>
        <p:sp>
          <p:nvSpPr>
            <p:cNvPr id="31" name="AutoShape 57"/>
            <p:cNvSpPr>
              <a:spLocks/>
            </p:cNvSpPr>
            <p:nvPr/>
          </p:nvSpPr>
          <p:spPr bwMode="auto">
            <a:xfrm>
              <a:off x="5641124"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a:extLst>
              <a:ext uri="{91240B29-F687-4f45-9708-019B960494DF}"/>
              <a:ext uri="{AF507438-7753-43e0-B8FC-AC1667EBCBE1}"/>
            </a:ex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cs typeface="+mn-ea"/>
                <a:sym typeface="+mn-lt"/>
              </a:endParaRPr>
            </a:p>
          </p:txBody>
        </p:sp>
        <p:sp>
          <p:nvSpPr>
            <p:cNvPr id="32" name="AutoShape 58"/>
            <p:cNvSpPr>
              <a:spLocks/>
            </p:cNvSpPr>
            <p:nvPr/>
          </p:nvSpPr>
          <p:spPr bwMode="auto">
            <a:xfrm>
              <a:off x="5517718" y="2141343"/>
              <a:ext cx="11235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a:extLst>
              <a:ext uri="{91240B29-F687-4f45-9708-019B960494DF}"/>
              <a:ext uri="{AF507438-7753-43e0-B8FC-AC1667EBCBE1}"/>
            </a:ex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cs typeface="+mn-ea"/>
                <a:sym typeface="+mn-lt"/>
              </a:endParaRPr>
            </a:p>
          </p:txBody>
        </p:sp>
      </p:grpSp>
      <p:sp>
        <p:nvSpPr>
          <p:cNvPr id="33" name="AutoShape 112"/>
          <p:cNvSpPr>
            <a:spLocks/>
          </p:cNvSpPr>
          <p:nvPr/>
        </p:nvSpPr>
        <p:spPr bwMode="auto">
          <a:xfrm>
            <a:off x="10169487" y="3130250"/>
            <a:ext cx="480484" cy="478367"/>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rgbClr val="F5C700"/>
          </a:solidFill>
          <a:ln>
            <a:noFill/>
          </a:ln>
          <a:effectLst/>
          <a:extLst>
            <a:ext uri="{91240B29-F687-4f45-9708-019B960494DF}"/>
            <a:ext uri="{AF507438-7753-43e0-B8FC-AC1667EBCBE1}"/>
          </a:ex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cs typeface="+mn-ea"/>
              <a:sym typeface="+mn-lt"/>
            </a:endParaRPr>
          </a:p>
        </p:txBody>
      </p:sp>
      <p:grpSp>
        <p:nvGrpSpPr>
          <p:cNvPr id="34" name="组合 33"/>
          <p:cNvGrpSpPr/>
          <p:nvPr/>
        </p:nvGrpSpPr>
        <p:grpSpPr>
          <a:xfrm>
            <a:off x="1800189" y="4227501"/>
            <a:ext cx="478887" cy="478887"/>
            <a:chOff x="2473104" y="2145028"/>
            <a:chExt cx="359165" cy="359165"/>
          </a:xfrm>
          <a:solidFill>
            <a:srgbClr val="1D4251"/>
          </a:solidFill>
        </p:grpSpPr>
        <p:sp>
          <p:nvSpPr>
            <p:cNvPr id="35" name="AutoShape 126"/>
            <p:cNvSpPr>
              <a:spLocks/>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ext uri="{AF507438-7753-43e0-B8FC-AC1667EBCBE1}"/>
            </a:ex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cs typeface="+mn-ea"/>
                <a:sym typeface="+mn-lt"/>
              </a:endParaRPr>
            </a:p>
          </p:txBody>
        </p:sp>
        <p:sp>
          <p:nvSpPr>
            <p:cNvPr id="36" name="AutoShape 127"/>
            <p:cNvSpPr>
              <a:spLocks/>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ext uri="{AF507438-7753-43e0-B8FC-AC1667EBCBE1}"/>
            </a:ex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cs typeface="+mn-ea"/>
                <a:sym typeface="+mn-lt"/>
              </a:endParaRPr>
            </a:p>
          </p:txBody>
        </p:sp>
      </p:grpSp>
    </p:spTree>
    <p:extLst>
      <p:ext uri="{BB962C8B-B14F-4D97-AF65-F5344CB8AC3E}">
        <p14:creationId xmlns:p14="http://schemas.microsoft.com/office/powerpoint/2010/main" val="281962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additive="base">
                                        <p:cTn id="29" dur="500" fill="hold"/>
                                        <p:tgtEl>
                                          <p:spTgt spid="34"/>
                                        </p:tgtEl>
                                        <p:attrNameLst>
                                          <p:attrName>ppt_x</p:attrName>
                                        </p:attrNameLst>
                                      </p:cBhvr>
                                      <p:tavLst>
                                        <p:tav tm="0">
                                          <p:val>
                                            <p:strVal val="#ppt_x"/>
                                          </p:val>
                                        </p:tav>
                                        <p:tav tm="100000">
                                          <p:val>
                                            <p:strVal val="#ppt_x"/>
                                          </p:val>
                                        </p:tav>
                                      </p:tavLst>
                                    </p:anim>
                                    <p:anim calcmode="lin" valueType="num">
                                      <p:cBhvr additive="base">
                                        <p:cTn id="3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0-#ppt_w/2"/>
                                          </p:val>
                                        </p:tav>
                                        <p:tav tm="100000">
                                          <p:val>
                                            <p:strVal val="#ppt_x"/>
                                          </p:val>
                                        </p:tav>
                                      </p:tavLst>
                                    </p:anim>
                                    <p:anim calcmode="lin" valueType="num">
                                      <p:cBhvr additive="base">
                                        <p:cTn id="36"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1"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ppt_x"/>
                                          </p:val>
                                        </p:tav>
                                        <p:tav tm="100000">
                                          <p:val>
                                            <p:strVal val="#ppt_x"/>
                                          </p:val>
                                        </p:tav>
                                      </p:tavLst>
                                    </p:anim>
                                    <p:anim calcmode="lin" valueType="num">
                                      <p:cBhvr additive="base">
                                        <p:cTn id="42" dur="500" fill="hold"/>
                                        <p:tgtEl>
                                          <p:spTgt spid="7"/>
                                        </p:tgtEl>
                                        <p:attrNameLst>
                                          <p:attrName>ppt_y</p:attrName>
                                        </p:attrNameLst>
                                      </p:cBhvr>
                                      <p:tavLst>
                                        <p:tav tm="0">
                                          <p:val>
                                            <p:strVal val="0-#ppt_h/2"/>
                                          </p:val>
                                        </p:tav>
                                        <p:tav tm="100000">
                                          <p:val>
                                            <p:strVal val="#ppt_y"/>
                                          </p:val>
                                        </p:tav>
                                      </p:tavLst>
                                    </p:anim>
                                  </p:childTnLst>
                                </p:cTn>
                              </p:par>
                              <p:par>
                                <p:cTn id="43" presetID="2" presetClass="entr" presetSubtype="1"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fill="hold"/>
                                        <p:tgtEl>
                                          <p:spTgt spid="13"/>
                                        </p:tgtEl>
                                        <p:attrNameLst>
                                          <p:attrName>ppt_x</p:attrName>
                                        </p:attrNameLst>
                                      </p:cBhvr>
                                      <p:tavLst>
                                        <p:tav tm="0">
                                          <p:val>
                                            <p:strVal val="#ppt_x"/>
                                          </p:val>
                                        </p:tav>
                                        <p:tav tm="100000">
                                          <p:val>
                                            <p:strVal val="#ppt_x"/>
                                          </p:val>
                                        </p:tav>
                                      </p:tavLst>
                                    </p:anim>
                                    <p:anim calcmode="lin" valueType="num">
                                      <p:cBhvr additive="base">
                                        <p:cTn id="46" dur="500" fill="hold"/>
                                        <p:tgtEl>
                                          <p:spTgt spid="13"/>
                                        </p:tgtEl>
                                        <p:attrNameLst>
                                          <p:attrName>ppt_y</p:attrName>
                                        </p:attrNameLst>
                                      </p:cBhvr>
                                      <p:tavLst>
                                        <p:tav tm="0">
                                          <p:val>
                                            <p:strVal val="0-#ppt_h/2"/>
                                          </p:val>
                                        </p:tav>
                                        <p:tav tm="100000">
                                          <p:val>
                                            <p:strVal val="#ppt_y"/>
                                          </p:val>
                                        </p:tav>
                                      </p:tavLst>
                                    </p:anim>
                                  </p:childTnLst>
                                </p:cTn>
                              </p:par>
                              <p:par>
                                <p:cTn id="47" presetID="2" presetClass="entr" presetSubtype="1"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0-#ppt_h/2"/>
                                          </p:val>
                                        </p:tav>
                                        <p:tav tm="100000">
                                          <p:val>
                                            <p:strVal val="#ppt_y"/>
                                          </p:val>
                                        </p:tav>
                                      </p:tavLst>
                                    </p:anim>
                                  </p:childTnLst>
                                </p:cTn>
                              </p:par>
                              <p:par>
                                <p:cTn id="51" presetID="2" presetClass="entr" presetSubtype="1"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additive="base">
                                        <p:cTn id="53" dur="500" fill="hold"/>
                                        <p:tgtEl>
                                          <p:spTgt spid="15"/>
                                        </p:tgtEl>
                                        <p:attrNameLst>
                                          <p:attrName>ppt_x</p:attrName>
                                        </p:attrNameLst>
                                      </p:cBhvr>
                                      <p:tavLst>
                                        <p:tav tm="0">
                                          <p:val>
                                            <p:strVal val="#ppt_x"/>
                                          </p:val>
                                        </p:tav>
                                        <p:tav tm="100000">
                                          <p:val>
                                            <p:strVal val="#ppt_x"/>
                                          </p:val>
                                        </p:tav>
                                      </p:tavLst>
                                    </p:anim>
                                    <p:anim calcmode="lin" valueType="num">
                                      <p:cBhvr additive="base">
                                        <p:cTn id="54" dur="500" fill="hold"/>
                                        <p:tgtEl>
                                          <p:spTgt spid="15"/>
                                        </p:tgtEl>
                                        <p:attrNameLst>
                                          <p:attrName>ppt_y</p:attrName>
                                        </p:attrNameLst>
                                      </p:cBhvr>
                                      <p:tavLst>
                                        <p:tav tm="0">
                                          <p:val>
                                            <p:strVal val="0-#ppt_h/2"/>
                                          </p:val>
                                        </p:tav>
                                        <p:tav tm="100000">
                                          <p:val>
                                            <p:strVal val="#ppt_y"/>
                                          </p:val>
                                        </p:tav>
                                      </p:tavLst>
                                    </p:anim>
                                  </p:childTnLst>
                                </p:cTn>
                              </p:par>
                              <p:par>
                                <p:cTn id="55" presetID="2" presetClass="entr" presetSubtype="1" fill="hold" nodeType="with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additive="base">
                                        <p:cTn id="57" dur="500" fill="hold"/>
                                        <p:tgtEl>
                                          <p:spTgt spid="22"/>
                                        </p:tgtEl>
                                        <p:attrNameLst>
                                          <p:attrName>ppt_x</p:attrName>
                                        </p:attrNameLst>
                                      </p:cBhvr>
                                      <p:tavLst>
                                        <p:tav tm="0">
                                          <p:val>
                                            <p:strVal val="#ppt_x"/>
                                          </p:val>
                                        </p:tav>
                                        <p:tav tm="100000">
                                          <p:val>
                                            <p:strVal val="#ppt_x"/>
                                          </p:val>
                                        </p:tav>
                                      </p:tavLst>
                                    </p:anim>
                                    <p:anim calcmode="lin" valueType="num">
                                      <p:cBhvr additive="base">
                                        <p:cTn id="58"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4"/>
                                        </p:tgtEl>
                                        <p:attrNameLst>
                                          <p:attrName>style.visibility</p:attrName>
                                        </p:attrNameLst>
                                      </p:cBhvr>
                                      <p:to>
                                        <p:strVal val="visible"/>
                                      </p:to>
                                    </p:set>
                                    <p:anim calcmode="lin" valueType="num">
                                      <p:cBhvr additive="base">
                                        <p:cTn id="63" dur="500" fill="hold"/>
                                        <p:tgtEl>
                                          <p:spTgt spid="4"/>
                                        </p:tgtEl>
                                        <p:attrNameLst>
                                          <p:attrName>ppt_x</p:attrName>
                                        </p:attrNameLst>
                                      </p:cBhvr>
                                      <p:tavLst>
                                        <p:tav tm="0">
                                          <p:val>
                                            <p:strVal val="#ppt_x"/>
                                          </p:val>
                                        </p:tav>
                                        <p:tav tm="100000">
                                          <p:val>
                                            <p:strVal val="#ppt_x"/>
                                          </p:val>
                                        </p:tav>
                                      </p:tavLst>
                                    </p:anim>
                                    <p:anim calcmode="lin" valueType="num">
                                      <p:cBhvr additive="base">
                                        <p:cTn id="6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8" fill="hold" grpId="1" nodeType="clickEffect">
                                  <p:stCondLst>
                                    <p:cond delay="0"/>
                                  </p:stCondLst>
                                  <p:childTnLst>
                                    <p:set>
                                      <p:cBhvr>
                                        <p:cTn id="68" dur="1" fill="hold">
                                          <p:stCondLst>
                                            <p:cond delay="0"/>
                                          </p:stCondLst>
                                        </p:cTn>
                                        <p:tgtEl>
                                          <p:spTgt spid="4"/>
                                        </p:tgtEl>
                                        <p:attrNameLst>
                                          <p:attrName>style.visibility</p:attrName>
                                        </p:attrNameLst>
                                      </p:cBhvr>
                                      <p:to>
                                        <p:strVal val="visible"/>
                                      </p:to>
                                    </p:set>
                                    <p:anim calcmode="lin" valueType="num">
                                      <p:cBhvr additive="base">
                                        <p:cTn id="69" dur="500" fill="hold"/>
                                        <p:tgtEl>
                                          <p:spTgt spid="4"/>
                                        </p:tgtEl>
                                        <p:attrNameLst>
                                          <p:attrName>ppt_x</p:attrName>
                                        </p:attrNameLst>
                                      </p:cBhvr>
                                      <p:tavLst>
                                        <p:tav tm="0">
                                          <p:val>
                                            <p:strVal val="0-#ppt_w/2"/>
                                          </p:val>
                                        </p:tav>
                                        <p:tav tm="100000">
                                          <p:val>
                                            <p:strVal val="#ppt_x"/>
                                          </p:val>
                                        </p:tav>
                                      </p:tavLst>
                                    </p:anim>
                                    <p:anim calcmode="lin" valueType="num">
                                      <p:cBhvr additive="base">
                                        <p:cTn id="70"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8"/>
                                        </p:tgtEl>
                                        <p:attrNameLst>
                                          <p:attrName>style.visibility</p:attrName>
                                        </p:attrNameLst>
                                      </p:cBhvr>
                                      <p:to>
                                        <p:strVal val="visible"/>
                                      </p:to>
                                    </p:set>
                                    <p:anim calcmode="lin" valueType="num">
                                      <p:cBhvr additive="base">
                                        <p:cTn id="75" dur="500" fill="hold"/>
                                        <p:tgtEl>
                                          <p:spTgt spid="8"/>
                                        </p:tgtEl>
                                        <p:attrNameLst>
                                          <p:attrName>ppt_x</p:attrName>
                                        </p:attrNameLst>
                                      </p:cBhvr>
                                      <p:tavLst>
                                        <p:tav tm="0">
                                          <p:val>
                                            <p:strVal val="#ppt_x"/>
                                          </p:val>
                                        </p:tav>
                                        <p:tav tm="100000">
                                          <p:val>
                                            <p:strVal val="#ppt_x"/>
                                          </p:val>
                                        </p:tav>
                                      </p:tavLst>
                                    </p:anim>
                                    <p:anim calcmode="lin" valueType="num">
                                      <p:cBhvr additive="base">
                                        <p:cTn id="76" dur="500" fill="hold"/>
                                        <p:tgtEl>
                                          <p:spTgt spid="8"/>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6"/>
                                        </p:tgtEl>
                                        <p:attrNameLst>
                                          <p:attrName>style.visibility</p:attrName>
                                        </p:attrNameLst>
                                      </p:cBhvr>
                                      <p:to>
                                        <p:strVal val="visible"/>
                                      </p:to>
                                    </p:set>
                                    <p:anim calcmode="lin" valueType="num">
                                      <p:cBhvr additive="base">
                                        <p:cTn id="79" dur="500" fill="hold"/>
                                        <p:tgtEl>
                                          <p:spTgt spid="16"/>
                                        </p:tgtEl>
                                        <p:attrNameLst>
                                          <p:attrName>ppt_x</p:attrName>
                                        </p:attrNameLst>
                                      </p:cBhvr>
                                      <p:tavLst>
                                        <p:tav tm="0">
                                          <p:val>
                                            <p:strVal val="#ppt_x"/>
                                          </p:val>
                                        </p:tav>
                                        <p:tav tm="100000">
                                          <p:val>
                                            <p:strVal val="#ppt_x"/>
                                          </p:val>
                                        </p:tav>
                                      </p:tavLst>
                                    </p:anim>
                                    <p:anim calcmode="lin" valueType="num">
                                      <p:cBhvr additive="base">
                                        <p:cTn id="80" dur="500" fill="hold"/>
                                        <p:tgtEl>
                                          <p:spTgt spid="16"/>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7"/>
                                        </p:tgtEl>
                                        <p:attrNameLst>
                                          <p:attrName>style.visibility</p:attrName>
                                        </p:attrNameLst>
                                      </p:cBhvr>
                                      <p:to>
                                        <p:strVal val="visible"/>
                                      </p:to>
                                    </p:set>
                                    <p:anim calcmode="lin" valueType="num">
                                      <p:cBhvr additive="base">
                                        <p:cTn id="83" dur="500" fill="hold"/>
                                        <p:tgtEl>
                                          <p:spTgt spid="17"/>
                                        </p:tgtEl>
                                        <p:attrNameLst>
                                          <p:attrName>ppt_x</p:attrName>
                                        </p:attrNameLst>
                                      </p:cBhvr>
                                      <p:tavLst>
                                        <p:tav tm="0">
                                          <p:val>
                                            <p:strVal val="#ppt_x"/>
                                          </p:val>
                                        </p:tav>
                                        <p:tav tm="100000">
                                          <p:val>
                                            <p:strVal val="#ppt_x"/>
                                          </p:val>
                                        </p:tav>
                                      </p:tavLst>
                                    </p:anim>
                                    <p:anim calcmode="lin" valueType="num">
                                      <p:cBhvr additive="base">
                                        <p:cTn id="84" dur="500" fill="hold"/>
                                        <p:tgtEl>
                                          <p:spTgt spid="17"/>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18"/>
                                        </p:tgtEl>
                                        <p:attrNameLst>
                                          <p:attrName>style.visibility</p:attrName>
                                        </p:attrNameLst>
                                      </p:cBhvr>
                                      <p:to>
                                        <p:strVal val="visible"/>
                                      </p:to>
                                    </p:set>
                                    <p:anim calcmode="lin" valueType="num">
                                      <p:cBhvr additive="base">
                                        <p:cTn id="87" dur="500" fill="hold"/>
                                        <p:tgtEl>
                                          <p:spTgt spid="18"/>
                                        </p:tgtEl>
                                        <p:attrNameLst>
                                          <p:attrName>ppt_x</p:attrName>
                                        </p:attrNameLst>
                                      </p:cBhvr>
                                      <p:tavLst>
                                        <p:tav tm="0">
                                          <p:val>
                                            <p:strVal val="#ppt_x"/>
                                          </p:val>
                                        </p:tav>
                                        <p:tav tm="100000">
                                          <p:val>
                                            <p:strVal val="#ppt_x"/>
                                          </p:val>
                                        </p:tav>
                                      </p:tavLst>
                                    </p:anim>
                                    <p:anim calcmode="lin" valueType="num">
                                      <p:cBhvr additive="base">
                                        <p:cTn id="88" dur="500" fill="hold"/>
                                        <p:tgtEl>
                                          <p:spTgt spid="18"/>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29"/>
                                        </p:tgtEl>
                                        <p:attrNameLst>
                                          <p:attrName>style.visibility</p:attrName>
                                        </p:attrNameLst>
                                      </p:cBhvr>
                                      <p:to>
                                        <p:strVal val="visible"/>
                                      </p:to>
                                    </p:set>
                                    <p:anim calcmode="lin" valueType="num">
                                      <p:cBhvr additive="base">
                                        <p:cTn id="91" dur="500" fill="hold"/>
                                        <p:tgtEl>
                                          <p:spTgt spid="29"/>
                                        </p:tgtEl>
                                        <p:attrNameLst>
                                          <p:attrName>ppt_x</p:attrName>
                                        </p:attrNameLst>
                                      </p:cBhvr>
                                      <p:tavLst>
                                        <p:tav tm="0">
                                          <p:val>
                                            <p:strVal val="#ppt_x"/>
                                          </p:val>
                                        </p:tav>
                                        <p:tav tm="100000">
                                          <p:val>
                                            <p:strVal val="#ppt_x"/>
                                          </p:val>
                                        </p:tav>
                                      </p:tavLst>
                                    </p:anim>
                                    <p:anim calcmode="lin" valueType="num">
                                      <p:cBhvr additive="base">
                                        <p:cTn id="9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8" fill="hold" grpId="0" nodeType="clickEffect">
                                  <p:stCondLst>
                                    <p:cond delay="0"/>
                                  </p:stCondLst>
                                  <p:childTnLst>
                                    <p:set>
                                      <p:cBhvr>
                                        <p:cTn id="96" dur="1" fill="hold">
                                          <p:stCondLst>
                                            <p:cond delay="0"/>
                                          </p:stCondLst>
                                        </p:cTn>
                                        <p:tgtEl>
                                          <p:spTgt spid="5"/>
                                        </p:tgtEl>
                                        <p:attrNameLst>
                                          <p:attrName>style.visibility</p:attrName>
                                        </p:attrNameLst>
                                      </p:cBhvr>
                                      <p:to>
                                        <p:strVal val="visible"/>
                                      </p:to>
                                    </p:set>
                                    <p:anim calcmode="lin" valueType="num">
                                      <p:cBhvr additive="base">
                                        <p:cTn id="97" dur="500" fill="hold"/>
                                        <p:tgtEl>
                                          <p:spTgt spid="5"/>
                                        </p:tgtEl>
                                        <p:attrNameLst>
                                          <p:attrName>ppt_x</p:attrName>
                                        </p:attrNameLst>
                                      </p:cBhvr>
                                      <p:tavLst>
                                        <p:tav tm="0">
                                          <p:val>
                                            <p:strVal val="0-#ppt_w/2"/>
                                          </p:val>
                                        </p:tav>
                                        <p:tav tm="100000">
                                          <p:val>
                                            <p:strVal val="#ppt_x"/>
                                          </p:val>
                                        </p:tav>
                                      </p:tavLst>
                                    </p:anim>
                                    <p:anim calcmode="lin" valueType="num">
                                      <p:cBhvr additive="base">
                                        <p:cTn id="9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1" fill="hold" grpId="0" nodeType="clickEffect">
                                  <p:stCondLst>
                                    <p:cond delay="0"/>
                                  </p:stCondLst>
                                  <p:childTnLst>
                                    <p:set>
                                      <p:cBhvr>
                                        <p:cTn id="102" dur="1" fill="hold">
                                          <p:stCondLst>
                                            <p:cond delay="0"/>
                                          </p:stCondLst>
                                        </p:cTn>
                                        <p:tgtEl>
                                          <p:spTgt spid="9"/>
                                        </p:tgtEl>
                                        <p:attrNameLst>
                                          <p:attrName>style.visibility</p:attrName>
                                        </p:attrNameLst>
                                      </p:cBhvr>
                                      <p:to>
                                        <p:strVal val="visible"/>
                                      </p:to>
                                    </p:set>
                                    <p:anim calcmode="lin" valueType="num">
                                      <p:cBhvr additive="base">
                                        <p:cTn id="103" dur="500" fill="hold"/>
                                        <p:tgtEl>
                                          <p:spTgt spid="9"/>
                                        </p:tgtEl>
                                        <p:attrNameLst>
                                          <p:attrName>ppt_x</p:attrName>
                                        </p:attrNameLst>
                                      </p:cBhvr>
                                      <p:tavLst>
                                        <p:tav tm="0">
                                          <p:val>
                                            <p:strVal val="#ppt_x"/>
                                          </p:val>
                                        </p:tav>
                                        <p:tav tm="100000">
                                          <p:val>
                                            <p:strVal val="#ppt_x"/>
                                          </p:val>
                                        </p:tav>
                                      </p:tavLst>
                                    </p:anim>
                                    <p:anim calcmode="lin" valueType="num">
                                      <p:cBhvr additive="base">
                                        <p:cTn id="104" dur="500" fill="hold"/>
                                        <p:tgtEl>
                                          <p:spTgt spid="9"/>
                                        </p:tgtEl>
                                        <p:attrNameLst>
                                          <p:attrName>ppt_y</p:attrName>
                                        </p:attrNameLst>
                                      </p:cBhvr>
                                      <p:tavLst>
                                        <p:tav tm="0">
                                          <p:val>
                                            <p:strVal val="0-#ppt_h/2"/>
                                          </p:val>
                                        </p:tav>
                                        <p:tav tm="100000">
                                          <p:val>
                                            <p:strVal val="#ppt_y"/>
                                          </p:val>
                                        </p:tav>
                                      </p:tavLst>
                                    </p:anim>
                                  </p:childTnLst>
                                </p:cTn>
                              </p:par>
                              <p:par>
                                <p:cTn id="105" presetID="2" presetClass="entr" presetSubtype="1" fill="hold" grpId="0" nodeType="withEffect">
                                  <p:stCondLst>
                                    <p:cond delay="0"/>
                                  </p:stCondLst>
                                  <p:childTnLst>
                                    <p:set>
                                      <p:cBhvr>
                                        <p:cTn id="106" dur="1" fill="hold">
                                          <p:stCondLst>
                                            <p:cond delay="0"/>
                                          </p:stCondLst>
                                        </p:cTn>
                                        <p:tgtEl>
                                          <p:spTgt spid="19"/>
                                        </p:tgtEl>
                                        <p:attrNameLst>
                                          <p:attrName>style.visibility</p:attrName>
                                        </p:attrNameLst>
                                      </p:cBhvr>
                                      <p:to>
                                        <p:strVal val="visible"/>
                                      </p:to>
                                    </p:set>
                                    <p:anim calcmode="lin" valueType="num">
                                      <p:cBhvr additive="base">
                                        <p:cTn id="107" dur="500" fill="hold"/>
                                        <p:tgtEl>
                                          <p:spTgt spid="19"/>
                                        </p:tgtEl>
                                        <p:attrNameLst>
                                          <p:attrName>ppt_x</p:attrName>
                                        </p:attrNameLst>
                                      </p:cBhvr>
                                      <p:tavLst>
                                        <p:tav tm="0">
                                          <p:val>
                                            <p:strVal val="#ppt_x"/>
                                          </p:val>
                                        </p:tav>
                                        <p:tav tm="100000">
                                          <p:val>
                                            <p:strVal val="#ppt_x"/>
                                          </p:val>
                                        </p:tav>
                                      </p:tavLst>
                                    </p:anim>
                                    <p:anim calcmode="lin" valueType="num">
                                      <p:cBhvr additive="base">
                                        <p:cTn id="108" dur="500" fill="hold"/>
                                        <p:tgtEl>
                                          <p:spTgt spid="19"/>
                                        </p:tgtEl>
                                        <p:attrNameLst>
                                          <p:attrName>ppt_y</p:attrName>
                                        </p:attrNameLst>
                                      </p:cBhvr>
                                      <p:tavLst>
                                        <p:tav tm="0">
                                          <p:val>
                                            <p:strVal val="0-#ppt_h/2"/>
                                          </p:val>
                                        </p:tav>
                                        <p:tav tm="100000">
                                          <p:val>
                                            <p:strVal val="#ppt_y"/>
                                          </p:val>
                                        </p:tav>
                                      </p:tavLst>
                                    </p:anim>
                                  </p:childTnLst>
                                </p:cTn>
                              </p:par>
                              <p:par>
                                <p:cTn id="109" presetID="2" presetClass="entr" presetSubtype="1" fill="hold" grpId="0" nodeType="withEffect">
                                  <p:stCondLst>
                                    <p:cond delay="0"/>
                                  </p:stCondLst>
                                  <p:childTnLst>
                                    <p:set>
                                      <p:cBhvr>
                                        <p:cTn id="110" dur="1" fill="hold">
                                          <p:stCondLst>
                                            <p:cond delay="0"/>
                                          </p:stCondLst>
                                        </p:cTn>
                                        <p:tgtEl>
                                          <p:spTgt spid="20"/>
                                        </p:tgtEl>
                                        <p:attrNameLst>
                                          <p:attrName>style.visibility</p:attrName>
                                        </p:attrNameLst>
                                      </p:cBhvr>
                                      <p:to>
                                        <p:strVal val="visible"/>
                                      </p:to>
                                    </p:set>
                                    <p:anim calcmode="lin" valueType="num">
                                      <p:cBhvr additive="base">
                                        <p:cTn id="111" dur="500" fill="hold"/>
                                        <p:tgtEl>
                                          <p:spTgt spid="20"/>
                                        </p:tgtEl>
                                        <p:attrNameLst>
                                          <p:attrName>ppt_x</p:attrName>
                                        </p:attrNameLst>
                                      </p:cBhvr>
                                      <p:tavLst>
                                        <p:tav tm="0">
                                          <p:val>
                                            <p:strVal val="#ppt_x"/>
                                          </p:val>
                                        </p:tav>
                                        <p:tav tm="100000">
                                          <p:val>
                                            <p:strVal val="#ppt_x"/>
                                          </p:val>
                                        </p:tav>
                                      </p:tavLst>
                                    </p:anim>
                                    <p:anim calcmode="lin" valueType="num">
                                      <p:cBhvr additive="base">
                                        <p:cTn id="112" dur="500" fill="hold"/>
                                        <p:tgtEl>
                                          <p:spTgt spid="20"/>
                                        </p:tgtEl>
                                        <p:attrNameLst>
                                          <p:attrName>ppt_y</p:attrName>
                                        </p:attrNameLst>
                                      </p:cBhvr>
                                      <p:tavLst>
                                        <p:tav tm="0">
                                          <p:val>
                                            <p:strVal val="0-#ppt_h/2"/>
                                          </p:val>
                                        </p:tav>
                                        <p:tav tm="100000">
                                          <p:val>
                                            <p:strVal val="#ppt_y"/>
                                          </p:val>
                                        </p:tav>
                                      </p:tavLst>
                                    </p:anim>
                                  </p:childTnLst>
                                </p:cTn>
                              </p:par>
                              <p:par>
                                <p:cTn id="113" presetID="2" presetClass="entr" presetSubtype="1" fill="hold" nodeType="withEffect">
                                  <p:stCondLst>
                                    <p:cond delay="0"/>
                                  </p:stCondLst>
                                  <p:childTnLst>
                                    <p:set>
                                      <p:cBhvr>
                                        <p:cTn id="114" dur="1" fill="hold">
                                          <p:stCondLst>
                                            <p:cond delay="0"/>
                                          </p:stCondLst>
                                        </p:cTn>
                                        <p:tgtEl>
                                          <p:spTgt spid="21"/>
                                        </p:tgtEl>
                                        <p:attrNameLst>
                                          <p:attrName>style.visibility</p:attrName>
                                        </p:attrNameLst>
                                      </p:cBhvr>
                                      <p:to>
                                        <p:strVal val="visible"/>
                                      </p:to>
                                    </p:set>
                                    <p:anim calcmode="lin" valueType="num">
                                      <p:cBhvr additive="base">
                                        <p:cTn id="115" dur="500" fill="hold"/>
                                        <p:tgtEl>
                                          <p:spTgt spid="21"/>
                                        </p:tgtEl>
                                        <p:attrNameLst>
                                          <p:attrName>ppt_x</p:attrName>
                                        </p:attrNameLst>
                                      </p:cBhvr>
                                      <p:tavLst>
                                        <p:tav tm="0">
                                          <p:val>
                                            <p:strVal val="#ppt_x"/>
                                          </p:val>
                                        </p:tav>
                                        <p:tav tm="100000">
                                          <p:val>
                                            <p:strVal val="#ppt_x"/>
                                          </p:val>
                                        </p:tav>
                                      </p:tavLst>
                                    </p:anim>
                                    <p:anim calcmode="lin" valueType="num">
                                      <p:cBhvr additive="base">
                                        <p:cTn id="116" dur="500" fill="hold"/>
                                        <p:tgtEl>
                                          <p:spTgt spid="21"/>
                                        </p:tgtEl>
                                        <p:attrNameLst>
                                          <p:attrName>ppt_y</p:attrName>
                                        </p:attrNameLst>
                                      </p:cBhvr>
                                      <p:tavLst>
                                        <p:tav tm="0">
                                          <p:val>
                                            <p:strVal val="0-#ppt_h/2"/>
                                          </p:val>
                                        </p:tav>
                                        <p:tav tm="100000">
                                          <p:val>
                                            <p:strVal val="#ppt_y"/>
                                          </p:val>
                                        </p:tav>
                                      </p:tavLst>
                                    </p:anim>
                                  </p:childTnLst>
                                </p:cTn>
                              </p:par>
                              <p:par>
                                <p:cTn id="117" presetID="2" presetClass="entr" presetSubtype="1" fill="hold" grpId="0" nodeType="withEffect">
                                  <p:stCondLst>
                                    <p:cond delay="0"/>
                                  </p:stCondLst>
                                  <p:childTnLst>
                                    <p:set>
                                      <p:cBhvr>
                                        <p:cTn id="118" dur="1" fill="hold">
                                          <p:stCondLst>
                                            <p:cond delay="0"/>
                                          </p:stCondLst>
                                        </p:cTn>
                                        <p:tgtEl>
                                          <p:spTgt spid="33"/>
                                        </p:tgtEl>
                                        <p:attrNameLst>
                                          <p:attrName>style.visibility</p:attrName>
                                        </p:attrNameLst>
                                      </p:cBhvr>
                                      <p:to>
                                        <p:strVal val="visible"/>
                                      </p:to>
                                    </p:set>
                                    <p:anim calcmode="lin" valueType="num">
                                      <p:cBhvr additive="base">
                                        <p:cTn id="119" dur="500" fill="hold"/>
                                        <p:tgtEl>
                                          <p:spTgt spid="33"/>
                                        </p:tgtEl>
                                        <p:attrNameLst>
                                          <p:attrName>ppt_x</p:attrName>
                                        </p:attrNameLst>
                                      </p:cBhvr>
                                      <p:tavLst>
                                        <p:tav tm="0">
                                          <p:val>
                                            <p:strVal val="#ppt_x"/>
                                          </p:val>
                                        </p:tav>
                                        <p:tav tm="100000">
                                          <p:val>
                                            <p:strVal val="#ppt_x"/>
                                          </p:val>
                                        </p:tav>
                                      </p:tavLst>
                                    </p:anim>
                                    <p:anim calcmode="lin" valueType="num">
                                      <p:cBhvr additive="base">
                                        <p:cTn id="120" dur="500" fill="hold"/>
                                        <p:tgtEl>
                                          <p:spTgt spid="3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4" grpId="1" animBg="1"/>
      <p:bldP spid="5" grpId="0" animBg="1"/>
      <p:bldP spid="6" grpId="0" animBg="1"/>
      <p:bldP spid="7" grpId="0" animBg="1"/>
      <p:bldP spid="8" grpId="0" animBg="1"/>
      <p:bldP spid="9" grpId="0" animBg="1"/>
      <p:bldP spid="10" grpId="0"/>
      <p:bldP spid="11" grpId="0"/>
      <p:bldP spid="13" grpId="0"/>
      <p:bldP spid="14" grpId="0"/>
      <p:bldP spid="16" grpId="0"/>
      <p:bldP spid="17" grpId="0"/>
      <p:bldP spid="19" grpId="0"/>
      <p:bldP spid="20" grpId="0"/>
      <p:bldP spid="3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213034" y="2169467"/>
            <a:ext cx="5770984" cy="3149507"/>
            <a:chOff x="3213034" y="2169467"/>
            <a:chExt cx="5770984" cy="3149507"/>
          </a:xfrm>
        </p:grpSpPr>
        <p:sp>
          <p:nvSpPr>
            <p:cNvPr id="3" name="Oval 32"/>
            <p:cNvSpPr/>
            <p:nvPr/>
          </p:nvSpPr>
          <p:spPr>
            <a:xfrm>
              <a:off x="6650647" y="3206028"/>
              <a:ext cx="1084349" cy="108434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4" name="Oval 30"/>
            <p:cNvSpPr/>
            <p:nvPr/>
          </p:nvSpPr>
          <p:spPr>
            <a:xfrm>
              <a:off x="4444881" y="3206028"/>
              <a:ext cx="1084349" cy="108434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5" name="Freeform: Shape 13"/>
            <p:cNvSpPr>
              <a:spLocks/>
            </p:cNvSpPr>
            <p:nvPr/>
          </p:nvSpPr>
          <p:spPr bwMode="auto">
            <a:xfrm>
              <a:off x="5625502" y="2169467"/>
              <a:ext cx="1575298" cy="1575295"/>
            </a:xfrm>
            <a:custGeom>
              <a:avLst/>
              <a:gdLst>
                <a:gd name="T0" fmla="*/ 2905 w 2905"/>
                <a:gd name="T1" fmla="*/ 0 h 2903"/>
                <a:gd name="T2" fmla="*/ 2830 w 2905"/>
                <a:gd name="T3" fmla="*/ 0 h 2903"/>
                <a:gd name="T4" fmla="*/ 2681 w 2905"/>
                <a:gd name="T5" fmla="*/ 7 h 2903"/>
                <a:gd name="T6" fmla="*/ 2535 w 2905"/>
                <a:gd name="T7" fmla="*/ 22 h 2903"/>
                <a:gd name="T8" fmla="*/ 2390 w 2905"/>
                <a:gd name="T9" fmla="*/ 44 h 2903"/>
                <a:gd name="T10" fmla="*/ 2249 w 2905"/>
                <a:gd name="T11" fmla="*/ 73 h 2903"/>
                <a:gd name="T12" fmla="*/ 2110 w 2905"/>
                <a:gd name="T13" fmla="*/ 110 h 2903"/>
                <a:gd name="T14" fmla="*/ 1973 w 2905"/>
                <a:gd name="T15" fmla="*/ 152 h 2903"/>
                <a:gd name="T16" fmla="*/ 1839 w 2905"/>
                <a:gd name="T17" fmla="*/ 201 h 2903"/>
                <a:gd name="T18" fmla="*/ 1709 w 2905"/>
                <a:gd name="T19" fmla="*/ 256 h 2903"/>
                <a:gd name="T20" fmla="*/ 1583 w 2905"/>
                <a:gd name="T21" fmla="*/ 317 h 2903"/>
                <a:gd name="T22" fmla="*/ 1460 w 2905"/>
                <a:gd name="T23" fmla="*/ 385 h 2903"/>
                <a:gd name="T24" fmla="*/ 1339 w 2905"/>
                <a:gd name="T25" fmla="*/ 456 h 2903"/>
                <a:gd name="T26" fmla="*/ 1224 w 2905"/>
                <a:gd name="T27" fmla="*/ 535 h 2903"/>
                <a:gd name="T28" fmla="*/ 1112 w 2905"/>
                <a:gd name="T29" fmla="*/ 619 h 2903"/>
                <a:gd name="T30" fmla="*/ 1004 w 2905"/>
                <a:gd name="T31" fmla="*/ 707 h 2903"/>
                <a:gd name="T32" fmla="*/ 901 w 2905"/>
                <a:gd name="T33" fmla="*/ 800 h 2903"/>
                <a:gd name="T34" fmla="*/ 802 w 2905"/>
                <a:gd name="T35" fmla="*/ 899 h 2903"/>
                <a:gd name="T36" fmla="*/ 709 w 2905"/>
                <a:gd name="T37" fmla="*/ 1004 h 2903"/>
                <a:gd name="T38" fmla="*/ 621 w 2905"/>
                <a:gd name="T39" fmla="*/ 1110 h 2903"/>
                <a:gd name="T40" fmla="*/ 537 w 2905"/>
                <a:gd name="T41" fmla="*/ 1222 h 2903"/>
                <a:gd name="T42" fmla="*/ 458 w 2905"/>
                <a:gd name="T43" fmla="*/ 1339 h 2903"/>
                <a:gd name="T44" fmla="*/ 385 w 2905"/>
                <a:gd name="T45" fmla="*/ 1458 h 2903"/>
                <a:gd name="T46" fmla="*/ 319 w 2905"/>
                <a:gd name="T47" fmla="*/ 1581 h 2903"/>
                <a:gd name="T48" fmla="*/ 257 w 2905"/>
                <a:gd name="T49" fmla="*/ 1709 h 2903"/>
                <a:gd name="T50" fmla="*/ 202 w 2905"/>
                <a:gd name="T51" fmla="*/ 1839 h 2903"/>
                <a:gd name="T52" fmla="*/ 154 w 2905"/>
                <a:gd name="T53" fmla="*/ 1973 h 2903"/>
                <a:gd name="T54" fmla="*/ 112 w 2905"/>
                <a:gd name="T55" fmla="*/ 2108 h 2903"/>
                <a:gd name="T56" fmla="*/ 75 w 2905"/>
                <a:gd name="T57" fmla="*/ 2247 h 2903"/>
                <a:gd name="T58" fmla="*/ 46 w 2905"/>
                <a:gd name="T59" fmla="*/ 2388 h 2903"/>
                <a:gd name="T60" fmla="*/ 24 w 2905"/>
                <a:gd name="T61" fmla="*/ 2533 h 2903"/>
                <a:gd name="T62" fmla="*/ 9 w 2905"/>
                <a:gd name="T63" fmla="*/ 2680 h 2903"/>
                <a:gd name="T64" fmla="*/ 2 w 2905"/>
                <a:gd name="T65" fmla="*/ 2828 h 2903"/>
                <a:gd name="T66" fmla="*/ 1744 w 2905"/>
                <a:gd name="T67" fmla="*/ 2903 h 2903"/>
                <a:gd name="T68" fmla="*/ 1744 w 2905"/>
                <a:gd name="T69" fmla="*/ 2843 h 2903"/>
                <a:gd name="T70" fmla="*/ 1757 w 2905"/>
                <a:gd name="T71" fmla="*/ 2725 h 2903"/>
                <a:gd name="T72" fmla="*/ 1780 w 2905"/>
                <a:gd name="T73" fmla="*/ 2614 h 2903"/>
                <a:gd name="T74" fmla="*/ 1813 w 2905"/>
                <a:gd name="T75" fmla="*/ 2504 h 2903"/>
                <a:gd name="T76" fmla="*/ 1857 w 2905"/>
                <a:gd name="T77" fmla="*/ 2399 h 2903"/>
                <a:gd name="T78" fmla="*/ 1910 w 2905"/>
                <a:gd name="T79" fmla="*/ 2300 h 2903"/>
                <a:gd name="T80" fmla="*/ 1974 w 2905"/>
                <a:gd name="T81" fmla="*/ 2209 h 2903"/>
                <a:gd name="T82" fmla="*/ 2044 w 2905"/>
                <a:gd name="T83" fmla="*/ 2123 h 2903"/>
                <a:gd name="T84" fmla="*/ 2123 w 2905"/>
                <a:gd name="T85" fmla="*/ 2044 h 2903"/>
                <a:gd name="T86" fmla="*/ 2209 w 2905"/>
                <a:gd name="T87" fmla="*/ 1973 h 2903"/>
                <a:gd name="T88" fmla="*/ 2302 w 2905"/>
                <a:gd name="T89" fmla="*/ 1910 h 2903"/>
                <a:gd name="T90" fmla="*/ 2401 w 2905"/>
                <a:gd name="T91" fmla="*/ 1855 h 2903"/>
                <a:gd name="T92" fmla="*/ 2506 w 2905"/>
                <a:gd name="T93" fmla="*/ 1811 h 2903"/>
                <a:gd name="T94" fmla="*/ 2614 w 2905"/>
                <a:gd name="T95" fmla="*/ 1778 h 2903"/>
                <a:gd name="T96" fmla="*/ 2727 w 2905"/>
                <a:gd name="T97" fmla="*/ 1755 h 2903"/>
                <a:gd name="T98" fmla="*/ 2844 w 2905"/>
                <a:gd name="T99" fmla="*/ 1744 h 2903"/>
                <a:gd name="T100" fmla="*/ 2905 w 2905"/>
                <a:gd name="T101" fmla="*/ 1742 h 2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05" h="2903">
                  <a:moveTo>
                    <a:pt x="2905" y="1742"/>
                  </a:moveTo>
                  <a:lnTo>
                    <a:pt x="2905" y="0"/>
                  </a:lnTo>
                  <a:lnTo>
                    <a:pt x="2905" y="0"/>
                  </a:lnTo>
                  <a:lnTo>
                    <a:pt x="2830" y="0"/>
                  </a:lnTo>
                  <a:lnTo>
                    <a:pt x="2755" y="4"/>
                  </a:lnTo>
                  <a:lnTo>
                    <a:pt x="2681" y="7"/>
                  </a:lnTo>
                  <a:lnTo>
                    <a:pt x="2608" y="15"/>
                  </a:lnTo>
                  <a:lnTo>
                    <a:pt x="2535" y="22"/>
                  </a:lnTo>
                  <a:lnTo>
                    <a:pt x="2462" y="33"/>
                  </a:lnTo>
                  <a:lnTo>
                    <a:pt x="2390" y="44"/>
                  </a:lnTo>
                  <a:lnTo>
                    <a:pt x="2319" y="59"/>
                  </a:lnTo>
                  <a:lnTo>
                    <a:pt x="2249" y="73"/>
                  </a:lnTo>
                  <a:lnTo>
                    <a:pt x="2180" y="92"/>
                  </a:lnTo>
                  <a:lnTo>
                    <a:pt x="2110" y="110"/>
                  </a:lnTo>
                  <a:lnTo>
                    <a:pt x="2040" y="130"/>
                  </a:lnTo>
                  <a:lnTo>
                    <a:pt x="1973" y="152"/>
                  </a:lnTo>
                  <a:lnTo>
                    <a:pt x="1907" y="176"/>
                  </a:lnTo>
                  <a:lnTo>
                    <a:pt x="1839" y="201"/>
                  </a:lnTo>
                  <a:lnTo>
                    <a:pt x="1775" y="227"/>
                  </a:lnTo>
                  <a:lnTo>
                    <a:pt x="1709" y="256"/>
                  </a:lnTo>
                  <a:lnTo>
                    <a:pt x="1645" y="286"/>
                  </a:lnTo>
                  <a:lnTo>
                    <a:pt x="1583" y="317"/>
                  </a:lnTo>
                  <a:lnTo>
                    <a:pt x="1520" y="350"/>
                  </a:lnTo>
                  <a:lnTo>
                    <a:pt x="1460" y="385"/>
                  </a:lnTo>
                  <a:lnTo>
                    <a:pt x="1399" y="419"/>
                  </a:lnTo>
                  <a:lnTo>
                    <a:pt x="1339" y="456"/>
                  </a:lnTo>
                  <a:lnTo>
                    <a:pt x="1280" y="495"/>
                  </a:lnTo>
                  <a:lnTo>
                    <a:pt x="1224" y="535"/>
                  </a:lnTo>
                  <a:lnTo>
                    <a:pt x="1167" y="577"/>
                  </a:lnTo>
                  <a:lnTo>
                    <a:pt x="1112" y="619"/>
                  </a:lnTo>
                  <a:lnTo>
                    <a:pt x="1057" y="663"/>
                  </a:lnTo>
                  <a:lnTo>
                    <a:pt x="1004" y="707"/>
                  </a:lnTo>
                  <a:lnTo>
                    <a:pt x="953" y="755"/>
                  </a:lnTo>
                  <a:lnTo>
                    <a:pt x="901" y="800"/>
                  </a:lnTo>
                  <a:lnTo>
                    <a:pt x="852" y="850"/>
                  </a:lnTo>
                  <a:lnTo>
                    <a:pt x="802" y="899"/>
                  </a:lnTo>
                  <a:lnTo>
                    <a:pt x="755" y="951"/>
                  </a:lnTo>
                  <a:lnTo>
                    <a:pt x="709" y="1004"/>
                  </a:lnTo>
                  <a:lnTo>
                    <a:pt x="663" y="1057"/>
                  </a:lnTo>
                  <a:lnTo>
                    <a:pt x="621" y="1110"/>
                  </a:lnTo>
                  <a:lnTo>
                    <a:pt x="577" y="1165"/>
                  </a:lnTo>
                  <a:lnTo>
                    <a:pt x="537" y="1222"/>
                  </a:lnTo>
                  <a:lnTo>
                    <a:pt x="497" y="1280"/>
                  </a:lnTo>
                  <a:lnTo>
                    <a:pt x="458" y="1339"/>
                  </a:lnTo>
                  <a:lnTo>
                    <a:pt x="422" y="1397"/>
                  </a:lnTo>
                  <a:lnTo>
                    <a:pt x="385" y="1458"/>
                  </a:lnTo>
                  <a:lnTo>
                    <a:pt x="352" y="1518"/>
                  </a:lnTo>
                  <a:lnTo>
                    <a:pt x="319" y="1581"/>
                  </a:lnTo>
                  <a:lnTo>
                    <a:pt x="288" y="1645"/>
                  </a:lnTo>
                  <a:lnTo>
                    <a:pt x="257" y="1709"/>
                  </a:lnTo>
                  <a:lnTo>
                    <a:pt x="229" y="1773"/>
                  </a:lnTo>
                  <a:lnTo>
                    <a:pt x="202" y="1839"/>
                  </a:lnTo>
                  <a:lnTo>
                    <a:pt x="178" y="1905"/>
                  </a:lnTo>
                  <a:lnTo>
                    <a:pt x="154" y="1973"/>
                  </a:lnTo>
                  <a:lnTo>
                    <a:pt x="132" y="2040"/>
                  </a:lnTo>
                  <a:lnTo>
                    <a:pt x="112" y="2108"/>
                  </a:lnTo>
                  <a:lnTo>
                    <a:pt x="92" y="2178"/>
                  </a:lnTo>
                  <a:lnTo>
                    <a:pt x="75" y="2247"/>
                  </a:lnTo>
                  <a:lnTo>
                    <a:pt x="61" y="2319"/>
                  </a:lnTo>
                  <a:lnTo>
                    <a:pt x="46" y="2388"/>
                  </a:lnTo>
                  <a:lnTo>
                    <a:pt x="35" y="2462"/>
                  </a:lnTo>
                  <a:lnTo>
                    <a:pt x="24" y="2533"/>
                  </a:lnTo>
                  <a:lnTo>
                    <a:pt x="17" y="2606"/>
                  </a:lnTo>
                  <a:lnTo>
                    <a:pt x="9" y="2680"/>
                  </a:lnTo>
                  <a:lnTo>
                    <a:pt x="4" y="2753"/>
                  </a:lnTo>
                  <a:lnTo>
                    <a:pt x="2" y="2828"/>
                  </a:lnTo>
                  <a:lnTo>
                    <a:pt x="0" y="2903"/>
                  </a:lnTo>
                  <a:lnTo>
                    <a:pt x="1744" y="2903"/>
                  </a:lnTo>
                  <a:lnTo>
                    <a:pt x="1744" y="2903"/>
                  </a:lnTo>
                  <a:lnTo>
                    <a:pt x="1744" y="2843"/>
                  </a:lnTo>
                  <a:lnTo>
                    <a:pt x="1749" y="2784"/>
                  </a:lnTo>
                  <a:lnTo>
                    <a:pt x="1757" y="2725"/>
                  </a:lnTo>
                  <a:lnTo>
                    <a:pt x="1766" y="2669"/>
                  </a:lnTo>
                  <a:lnTo>
                    <a:pt x="1780" y="2614"/>
                  </a:lnTo>
                  <a:lnTo>
                    <a:pt x="1795" y="2557"/>
                  </a:lnTo>
                  <a:lnTo>
                    <a:pt x="1813" y="2504"/>
                  </a:lnTo>
                  <a:lnTo>
                    <a:pt x="1833" y="2451"/>
                  </a:lnTo>
                  <a:lnTo>
                    <a:pt x="1857" y="2399"/>
                  </a:lnTo>
                  <a:lnTo>
                    <a:pt x="1883" y="2350"/>
                  </a:lnTo>
                  <a:lnTo>
                    <a:pt x="1910" y="2300"/>
                  </a:lnTo>
                  <a:lnTo>
                    <a:pt x="1941" y="2253"/>
                  </a:lnTo>
                  <a:lnTo>
                    <a:pt x="1974" y="2209"/>
                  </a:lnTo>
                  <a:lnTo>
                    <a:pt x="2007" y="2165"/>
                  </a:lnTo>
                  <a:lnTo>
                    <a:pt x="2044" y="2123"/>
                  </a:lnTo>
                  <a:lnTo>
                    <a:pt x="2082" y="2082"/>
                  </a:lnTo>
                  <a:lnTo>
                    <a:pt x="2123" y="2044"/>
                  </a:lnTo>
                  <a:lnTo>
                    <a:pt x="2165" y="2007"/>
                  </a:lnTo>
                  <a:lnTo>
                    <a:pt x="2209" y="1973"/>
                  </a:lnTo>
                  <a:lnTo>
                    <a:pt x="2255" y="1940"/>
                  </a:lnTo>
                  <a:lnTo>
                    <a:pt x="2302" y="1910"/>
                  </a:lnTo>
                  <a:lnTo>
                    <a:pt x="2350" y="1881"/>
                  </a:lnTo>
                  <a:lnTo>
                    <a:pt x="2401" y="1855"/>
                  </a:lnTo>
                  <a:lnTo>
                    <a:pt x="2452" y="1833"/>
                  </a:lnTo>
                  <a:lnTo>
                    <a:pt x="2506" y="1811"/>
                  </a:lnTo>
                  <a:lnTo>
                    <a:pt x="2559" y="1793"/>
                  </a:lnTo>
                  <a:lnTo>
                    <a:pt x="2614" y="1778"/>
                  </a:lnTo>
                  <a:lnTo>
                    <a:pt x="2670" y="1766"/>
                  </a:lnTo>
                  <a:lnTo>
                    <a:pt x="2727" y="1755"/>
                  </a:lnTo>
                  <a:lnTo>
                    <a:pt x="2786" y="1747"/>
                  </a:lnTo>
                  <a:lnTo>
                    <a:pt x="2844" y="1744"/>
                  </a:lnTo>
                  <a:lnTo>
                    <a:pt x="2905" y="1742"/>
                  </a:lnTo>
                  <a:lnTo>
                    <a:pt x="2905" y="1742"/>
                  </a:lnTo>
                  <a:close/>
                </a:path>
              </a:pathLst>
            </a:custGeom>
            <a:solidFill>
              <a:srgbClr val="F5C700"/>
            </a:solidFill>
            <a:ln>
              <a:noFill/>
            </a:ln>
            <a:extLst/>
          </p:spPr>
          <p:txBody>
            <a:bodyPr anchor="ctr"/>
            <a:lstStyle/>
            <a:p>
              <a:pPr algn="ctr"/>
              <a:endParaRPr>
                <a:cs typeface="+mn-ea"/>
                <a:sym typeface="+mn-lt"/>
              </a:endParaRPr>
            </a:p>
          </p:txBody>
        </p:sp>
        <p:sp>
          <p:nvSpPr>
            <p:cNvPr id="6" name="Freeform: Shape 14"/>
            <p:cNvSpPr>
              <a:spLocks/>
            </p:cNvSpPr>
            <p:nvPr/>
          </p:nvSpPr>
          <p:spPr bwMode="auto">
            <a:xfrm>
              <a:off x="7200800" y="2169467"/>
              <a:ext cx="1575298" cy="1575295"/>
            </a:xfrm>
            <a:custGeom>
              <a:avLst/>
              <a:gdLst>
                <a:gd name="T0" fmla="*/ 0 w 2902"/>
                <a:gd name="T1" fmla="*/ 1742 h 2903"/>
                <a:gd name="T2" fmla="*/ 58 w 2902"/>
                <a:gd name="T3" fmla="*/ 1744 h 2903"/>
                <a:gd name="T4" fmla="*/ 176 w 2902"/>
                <a:gd name="T5" fmla="*/ 1755 h 2903"/>
                <a:gd name="T6" fmla="*/ 289 w 2902"/>
                <a:gd name="T7" fmla="*/ 1778 h 2903"/>
                <a:gd name="T8" fmla="*/ 399 w 2902"/>
                <a:gd name="T9" fmla="*/ 1811 h 2903"/>
                <a:gd name="T10" fmla="*/ 503 w 2902"/>
                <a:gd name="T11" fmla="*/ 1855 h 2903"/>
                <a:gd name="T12" fmla="*/ 602 w 2902"/>
                <a:gd name="T13" fmla="*/ 1910 h 2903"/>
                <a:gd name="T14" fmla="*/ 694 w 2902"/>
                <a:gd name="T15" fmla="*/ 1973 h 2903"/>
                <a:gd name="T16" fmla="*/ 780 w 2902"/>
                <a:gd name="T17" fmla="*/ 2044 h 2903"/>
                <a:gd name="T18" fmla="*/ 859 w 2902"/>
                <a:gd name="T19" fmla="*/ 2123 h 2903"/>
                <a:gd name="T20" fmla="*/ 930 w 2902"/>
                <a:gd name="T21" fmla="*/ 2209 h 2903"/>
                <a:gd name="T22" fmla="*/ 992 w 2902"/>
                <a:gd name="T23" fmla="*/ 2300 h 2903"/>
                <a:gd name="T24" fmla="*/ 1045 w 2902"/>
                <a:gd name="T25" fmla="*/ 2399 h 2903"/>
                <a:gd name="T26" fmla="*/ 1089 w 2902"/>
                <a:gd name="T27" fmla="*/ 2504 h 2903"/>
                <a:gd name="T28" fmla="*/ 1124 w 2902"/>
                <a:gd name="T29" fmla="*/ 2614 h 2903"/>
                <a:gd name="T30" fmla="*/ 1148 w 2902"/>
                <a:gd name="T31" fmla="*/ 2725 h 2903"/>
                <a:gd name="T32" fmla="*/ 1159 w 2902"/>
                <a:gd name="T33" fmla="*/ 2843 h 2903"/>
                <a:gd name="T34" fmla="*/ 2902 w 2902"/>
                <a:gd name="T35" fmla="*/ 2903 h 2903"/>
                <a:gd name="T36" fmla="*/ 2900 w 2902"/>
                <a:gd name="T37" fmla="*/ 2828 h 2903"/>
                <a:gd name="T38" fmla="*/ 2893 w 2902"/>
                <a:gd name="T39" fmla="*/ 2680 h 2903"/>
                <a:gd name="T40" fmla="*/ 2879 w 2902"/>
                <a:gd name="T41" fmla="*/ 2533 h 2903"/>
                <a:gd name="T42" fmla="*/ 2857 w 2902"/>
                <a:gd name="T43" fmla="*/ 2388 h 2903"/>
                <a:gd name="T44" fmla="*/ 2827 w 2902"/>
                <a:gd name="T45" fmla="*/ 2247 h 2903"/>
                <a:gd name="T46" fmla="*/ 2792 w 2902"/>
                <a:gd name="T47" fmla="*/ 2108 h 2903"/>
                <a:gd name="T48" fmla="*/ 2750 w 2902"/>
                <a:gd name="T49" fmla="*/ 1973 h 2903"/>
                <a:gd name="T50" fmla="*/ 2701 w 2902"/>
                <a:gd name="T51" fmla="*/ 1839 h 2903"/>
                <a:gd name="T52" fmla="*/ 2646 w 2902"/>
                <a:gd name="T53" fmla="*/ 1709 h 2903"/>
                <a:gd name="T54" fmla="*/ 2586 w 2902"/>
                <a:gd name="T55" fmla="*/ 1581 h 2903"/>
                <a:gd name="T56" fmla="*/ 2518 w 2902"/>
                <a:gd name="T57" fmla="*/ 1458 h 2903"/>
                <a:gd name="T58" fmla="*/ 2445 w 2902"/>
                <a:gd name="T59" fmla="*/ 1339 h 2903"/>
                <a:gd name="T60" fmla="*/ 2368 w 2902"/>
                <a:gd name="T61" fmla="*/ 1222 h 2903"/>
                <a:gd name="T62" fmla="*/ 2283 w 2902"/>
                <a:gd name="T63" fmla="*/ 1110 h 2903"/>
                <a:gd name="T64" fmla="*/ 2194 w 2902"/>
                <a:gd name="T65" fmla="*/ 1004 h 2903"/>
                <a:gd name="T66" fmla="*/ 2100 w 2902"/>
                <a:gd name="T67" fmla="*/ 899 h 2903"/>
                <a:gd name="T68" fmla="*/ 2001 w 2902"/>
                <a:gd name="T69" fmla="*/ 800 h 2903"/>
                <a:gd name="T70" fmla="*/ 1899 w 2902"/>
                <a:gd name="T71" fmla="*/ 707 h 2903"/>
                <a:gd name="T72" fmla="*/ 1791 w 2902"/>
                <a:gd name="T73" fmla="*/ 619 h 2903"/>
                <a:gd name="T74" fmla="*/ 1679 w 2902"/>
                <a:gd name="T75" fmla="*/ 535 h 2903"/>
                <a:gd name="T76" fmla="*/ 1564 w 2902"/>
                <a:gd name="T77" fmla="*/ 456 h 2903"/>
                <a:gd name="T78" fmla="*/ 1445 w 2902"/>
                <a:gd name="T79" fmla="*/ 385 h 2903"/>
                <a:gd name="T80" fmla="*/ 1320 w 2902"/>
                <a:gd name="T81" fmla="*/ 317 h 2903"/>
                <a:gd name="T82" fmla="*/ 1194 w 2902"/>
                <a:gd name="T83" fmla="*/ 256 h 2903"/>
                <a:gd name="T84" fmla="*/ 1064 w 2902"/>
                <a:gd name="T85" fmla="*/ 201 h 2903"/>
                <a:gd name="T86" fmla="*/ 930 w 2902"/>
                <a:gd name="T87" fmla="*/ 152 h 2903"/>
                <a:gd name="T88" fmla="*/ 795 w 2902"/>
                <a:gd name="T89" fmla="*/ 110 h 2903"/>
                <a:gd name="T90" fmla="*/ 655 w 2902"/>
                <a:gd name="T91" fmla="*/ 73 h 2903"/>
                <a:gd name="T92" fmla="*/ 512 w 2902"/>
                <a:gd name="T93" fmla="*/ 44 h 2903"/>
                <a:gd name="T94" fmla="*/ 370 w 2902"/>
                <a:gd name="T95" fmla="*/ 22 h 2903"/>
                <a:gd name="T96" fmla="*/ 223 w 2902"/>
                <a:gd name="T97" fmla="*/ 7 h 2903"/>
                <a:gd name="T98" fmla="*/ 75 w 2902"/>
                <a:gd name="T99" fmla="*/ 0 h 2903"/>
                <a:gd name="T100" fmla="*/ 0 w 2902"/>
                <a:gd name="T101" fmla="*/ 0 h 2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02" h="2903">
                  <a:moveTo>
                    <a:pt x="0" y="0"/>
                  </a:moveTo>
                  <a:lnTo>
                    <a:pt x="0" y="1742"/>
                  </a:lnTo>
                  <a:lnTo>
                    <a:pt x="0" y="1742"/>
                  </a:lnTo>
                  <a:lnTo>
                    <a:pt x="58" y="1744"/>
                  </a:lnTo>
                  <a:lnTo>
                    <a:pt x="119" y="1747"/>
                  </a:lnTo>
                  <a:lnTo>
                    <a:pt x="176" y="1755"/>
                  </a:lnTo>
                  <a:lnTo>
                    <a:pt x="232" y="1766"/>
                  </a:lnTo>
                  <a:lnTo>
                    <a:pt x="289" y="1778"/>
                  </a:lnTo>
                  <a:lnTo>
                    <a:pt x="344" y="1793"/>
                  </a:lnTo>
                  <a:lnTo>
                    <a:pt x="399" y="1811"/>
                  </a:lnTo>
                  <a:lnTo>
                    <a:pt x="452" y="1833"/>
                  </a:lnTo>
                  <a:lnTo>
                    <a:pt x="503" y="1855"/>
                  </a:lnTo>
                  <a:lnTo>
                    <a:pt x="553" y="1881"/>
                  </a:lnTo>
                  <a:lnTo>
                    <a:pt x="602" y="1910"/>
                  </a:lnTo>
                  <a:lnTo>
                    <a:pt x="648" y="1940"/>
                  </a:lnTo>
                  <a:lnTo>
                    <a:pt x="694" y="1973"/>
                  </a:lnTo>
                  <a:lnTo>
                    <a:pt x="738" y="2007"/>
                  </a:lnTo>
                  <a:lnTo>
                    <a:pt x="780" y="2044"/>
                  </a:lnTo>
                  <a:lnTo>
                    <a:pt x="820" y="2082"/>
                  </a:lnTo>
                  <a:lnTo>
                    <a:pt x="859" y="2123"/>
                  </a:lnTo>
                  <a:lnTo>
                    <a:pt x="895" y="2165"/>
                  </a:lnTo>
                  <a:lnTo>
                    <a:pt x="930" y="2209"/>
                  </a:lnTo>
                  <a:lnTo>
                    <a:pt x="963" y="2253"/>
                  </a:lnTo>
                  <a:lnTo>
                    <a:pt x="992" y="2300"/>
                  </a:lnTo>
                  <a:lnTo>
                    <a:pt x="1020" y="2350"/>
                  </a:lnTo>
                  <a:lnTo>
                    <a:pt x="1045" y="2399"/>
                  </a:lnTo>
                  <a:lnTo>
                    <a:pt x="1069" y="2451"/>
                  </a:lnTo>
                  <a:lnTo>
                    <a:pt x="1089" y="2504"/>
                  </a:lnTo>
                  <a:lnTo>
                    <a:pt x="1108" y="2557"/>
                  </a:lnTo>
                  <a:lnTo>
                    <a:pt x="1124" y="2614"/>
                  </a:lnTo>
                  <a:lnTo>
                    <a:pt x="1137" y="2669"/>
                  </a:lnTo>
                  <a:lnTo>
                    <a:pt x="1148" y="2725"/>
                  </a:lnTo>
                  <a:lnTo>
                    <a:pt x="1155" y="2784"/>
                  </a:lnTo>
                  <a:lnTo>
                    <a:pt x="1159" y="2843"/>
                  </a:lnTo>
                  <a:lnTo>
                    <a:pt x="1161" y="2903"/>
                  </a:lnTo>
                  <a:lnTo>
                    <a:pt x="2902" y="2903"/>
                  </a:lnTo>
                  <a:lnTo>
                    <a:pt x="2902" y="2903"/>
                  </a:lnTo>
                  <a:lnTo>
                    <a:pt x="2900" y="2828"/>
                  </a:lnTo>
                  <a:lnTo>
                    <a:pt x="2899" y="2753"/>
                  </a:lnTo>
                  <a:lnTo>
                    <a:pt x="2893" y="2680"/>
                  </a:lnTo>
                  <a:lnTo>
                    <a:pt x="2888" y="2606"/>
                  </a:lnTo>
                  <a:lnTo>
                    <a:pt x="2879" y="2533"/>
                  </a:lnTo>
                  <a:lnTo>
                    <a:pt x="2869" y="2462"/>
                  </a:lnTo>
                  <a:lnTo>
                    <a:pt x="2857" y="2388"/>
                  </a:lnTo>
                  <a:lnTo>
                    <a:pt x="2844" y="2319"/>
                  </a:lnTo>
                  <a:lnTo>
                    <a:pt x="2827" y="2247"/>
                  </a:lnTo>
                  <a:lnTo>
                    <a:pt x="2811" y="2178"/>
                  </a:lnTo>
                  <a:lnTo>
                    <a:pt x="2792" y="2108"/>
                  </a:lnTo>
                  <a:lnTo>
                    <a:pt x="2772" y="2040"/>
                  </a:lnTo>
                  <a:lnTo>
                    <a:pt x="2750" y="1973"/>
                  </a:lnTo>
                  <a:lnTo>
                    <a:pt x="2727" y="1905"/>
                  </a:lnTo>
                  <a:lnTo>
                    <a:pt x="2701" y="1839"/>
                  </a:lnTo>
                  <a:lnTo>
                    <a:pt x="2673" y="1773"/>
                  </a:lnTo>
                  <a:lnTo>
                    <a:pt x="2646" y="1709"/>
                  </a:lnTo>
                  <a:lnTo>
                    <a:pt x="2617" y="1645"/>
                  </a:lnTo>
                  <a:lnTo>
                    <a:pt x="2586" y="1581"/>
                  </a:lnTo>
                  <a:lnTo>
                    <a:pt x="2553" y="1518"/>
                  </a:lnTo>
                  <a:lnTo>
                    <a:pt x="2518" y="1458"/>
                  </a:lnTo>
                  <a:lnTo>
                    <a:pt x="2481" y="1397"/>
                  </a:lnTo>
                  <a:lnTo>
                    <a:pt x="2445" y="1339"/>
                  </a:lnTo>
                  <a:lnTo>
                    <a:pt x="2406" y="1280"/>
                  </a:lnTo>
                  <a:lnTo>
                    <a:pt x="2368" y="1222"/>
                  </a:lnTo>
                  <a:lnTo>
                    <a:pt x="2325" y="1165"/>
                  </a:lnTo>
                  <a:lnTo>
                    <a:pt x="2283" y="1110"/>
                  </a:lnTo>
                  <a:lnTo>
                    <a:pt x="2239" y="1057"/>
                  </a:lnTo>
                  <a:lnTo>
                    <a:pt x="2194" y="1004"/>
                  </a:lnTo>
                  <a:lnTo>
                    <a:pt x="2148" y="951"/>
                  </a:lnTo>
                  <a:lnTo>
                    <a:pt x="2100" y="899"/>
                  </a:lnTo>
                  <a:lnTo>
                    <a:pt x="2053" y="850"/>
                  </a:lnTo>
                  <a:lnTo>
                    <a:pt x="2001" y="800"/>
                  </a:lnTo>
                  <a:lnTo>
                    <a:pt x="1952" y="755"/>
                  </a:lnTo>
                  <a:lnTo>
                    <a:pt x="1899" y="707"/>
                  </a:lnTo>
                  <a:lnTo>
                    <a:pt x="1846" y="663"/>
                  </a:lnTo>
                  <a:lnTo>
                    <a:pt x="1791" y="619"/>
                  </a:lnTo>
                  <a:lnTo>
                    <a:pt x="1736" y="577"/>
                  </a:lnTo>
                  <a:lnTo>
                    <a:pt x="1679" y="535"/>
                  </a:lnTo>
                  <a:lnTo>
                    <a:pt x="1622" y="495"/>
                  </a:lnTo>
                  <a:lnTo>
                    <a:pt x="1564" y="456"/>
                  </a:lnTo>
                  <a:lnTo>
                    <a:pt x="1505" y="419"/>
                  </a:lnTo>
                  <a:lnTo>
                    <a:pt x="1445" y="385"/>
                  </a:lnTo>
                  <a:lnTo>
                    <a:pt x="1382" y="350"/>
                  </a:lnTo>
                  <a:lnTo>
                    <a:pt x="1320" y="317"/>
                  </a:lnTo>
                  <a:lnTo>
                    <a:pt x="1258" y="286"/>
                  </a:lnTo>
                  <a:lnTo>
                    <a:pt x="1194" y="256"/>
                  </a:lnTo>
                  <a:lnTo>
                    <a:pt x="1130" y="227"/>
                  </a:lnTo>
                  <a:lnTo>
                    <a:pt x="1064" y="201"/>
                  </a:lnTo>
                  <a:lnTo>
                    <a:pt x="998" y="176"/>
                  </a:lnTo>
                  <a:lnTo>
                    <a:pt x="930" y="152"/>
                  </a:lnTo>
                  <a:lnTo>
                    <a:pt x="862" y="130"/>
                  </a:lnTo>
                  <a:lnTo>
                    <a:pt x="795" y="110"/>
                  </a:lnTo>
                  <a:lnTo>
                    <a:pt x="725" y="92"/>
                  </a:lnTo>
                  <a:lnTo>
                    <a:pt x="655" y="73"/>
                  </a:lnTo>
                  <a:lnTo>
                    <a:pt x="584" y="59"/>
                  </a:lnTo>
                  <a:lnTo>
                    <a:pt x="512" y="44"/>
                  </a:lnTo>
                  <a:lnTo>
                    <a:pt x="441" y="33"/>
                  </a:lnTo>
                  <a:lnTo>
                    <a:pt x="370" y="22"/>
                  </a:lnTo>
                  <a:lnTo>
                    <a:pt x="296" y="15"/>
                  </a:lnTo>
                  <a:lnTo>
                    <a:pt x="223" y="7"/>
                  </a:lnTo>
                  <a:lnTo>
                    <a:pt x="148" y="4"/>
                  </a:lnTo>
                  <a:lnTo>
                    <a:pt x="75" y="0"/>
                  </a:lnTo>
                  <a:lnTo>
                    <a:pt x="0" y="0"/>
                  </a:lnTo>
                  <a:lnTo>
                    <a:pt x="0" y="0"/>
                  </a:lnTo>
                  <a:close/>
                </a:path>
              </a:pathLst>
            </a:custGeom>
            <a:solidFill>
              <a:srgbClr val="F5C700"/>
            </a:solidFill>
            <a:ln>
              <a:noFill/>
            </a:ln>
            <a:extLst/>
          </p:spPr>
          <p:txBody>
            <a:bodyPr anchor="ctr"/>
            <a:lstStyle/>
            <a:p>
              <a:pPr algn="ctr"/>
              <a:endParaRPr>
                <a:cs typeface="+mn-ea"/>
                <a:sym typeface="+mn-lt"/>
              </a:endParaRPr>
            </a:p>
          </p:txBody>
        </p:sp>
        <p:sp>
          <p:nvSpPr>
            <p:cNvPr id="7" name="Freeform: Shape 15"/>
            <p:cNvSpPr>
              <a:spLocks/>
            </p:cNvSpPr>
            <p:nvPr/>
          </p:nvSpPr>
          <p:spPr bwMode="auto">
            <a:xfrm>
              <a:off x="7200800" y="3744762"/>
              <a:ext cx="1575298" cy="1574212"/>
            </a:xfrm>
            <a:custGeom>
              <a:avLst/>
              <a:gdLst>
                <a:gd name="T0" fmla="*/ 0 w 2902"/>
                <a:gd name="T1" fmla="*/ 2903 h 2903"/>
                <a:gd name="T2" fmla="*/ 75 w 2902"/>
                <a:gd name="T3" fmla="*/ 2903 h 2903"/>
                <a:gd name="T4" fmla="*/ 223 w 2902"/>
                <a:gd name="T5" fmla="*/ 2896 h 2903"/>
                <a:gd name="T6" fmla="*/ 370 w 2902"/>
                <a:gd name="T7" fmla="*/ 2881 h 2903"/>
                <a:gd name="T8" fmla="*/ 512 w 2902"/>
                <a:gd name="T9" fmla="*/ 2859 h 2903"/>
                <a:gd name="T10" fmla="*/ 655 w 2902"/>
                <a:gd name="T11" fmla="*/ 2830 h 2903"/>
                <a:gd name="T12" fmla="*/ 795 w 2902"/>
                <a:gd name="T13" fmla="*/ 2793 h 2903"/>
                <a:gd name="T14" fmla="*/ 930 w 2902"/>
                <a:gd name="T15" fmla="*/ 2751 h 2903"/>
                <a:gd name="T16" fmla="*/ 1064 w 2902"/>
                <a:gd name="T17" fmla="*/ 2702 h 2903"/>
                <a:gd name="T18" fmla="*/ 1194 w 2902"/>
                <a:gd name="T19" fmla="*/ 2647 h 2903"/>
                <a:gd name="T20" fmla="*/ 1320 w 2902"/>
                <a:gd name="T21" fmla="*/ 2586 h 2903"/>
                <a:gd name="T22" fmla="*/ 1445 w 2902"/>
                <a:gd name="T23" fmla="*/ 2518 h 2903"/>
                <a:gd name="T24" fmla="*/ 1564 w 2902"/>
                <a:gd name="T25" fmla="*/ 2447 h 2903"/>
                <a:gd name="T26" fmla="*/ 1679 w 2902"/>
                <a:gd name="T27" fmla="*/ 2368 h 2903"/>
                <a:gd name="T28" fmla="*/ 1791 w 2902"/>
                <a:gd name="T29" fmla="*/ 2284 h 2903"/>
                <a:gd name="T30" fmla="*/ 1899 w 2902"/>
                <a:gd name="T31" fmla="*/ 2196 h 2903"/>
                <a:gd name="T32" fmla="*/ 2001 w 2902"/>
                <a:gd name="T33" fmla="*/ 2103 h 2903"/>
                <a:gd name="T34" fmla="*/ 2100 w 2902"/>
                <a:gd name="T35" fmla="*/ 2004 h 2903"/>
                <a:gd name="T36" fmla="*/ 2194 w 2902"/>
                <a:gd name="T37" fmla="*/ 1899 h 2903"/>
                <a:gd name="T38" fmla="*/ 2283 w 2902"/>
                <a:gd name="T39" fmla="*/ 1793 h 2903"/>
                <a:gd name="T40" fmla="*/ 2368 w 2902"/>
                <a:gd name="T41" fmla="*/ 1681 h 2903"/>
                <a:gd name="T42" fmla="*/ 2445 w 2902"/>
                <a:gd name="T43" fmla="*/ 1564 h 2903"/>
                <a:gd name="T44" fmla="*/ 2518 w 2902"/>
                <a:gd name="T45" fmla="*/ 1445 h 2903"/>
                <a:gd name="T46" fmla="*/ 2586 w 2902"/>
                <a:gd name="T47" fmla="*/ 1322 h 2903"/>
                <a:gd name="T48" fmla="*/ 2646 w 2902"/>
                <a:gd name="T49" fmla="*/ 1194 h 2903"/>
                <a:gd name="T50" fmla="*/ 2701 w 2902"/>
                <a:gd name="T51" fmla="*/ 1064 h 2903"/>
                <a:gd name="T52" fmla="*/ 2750 w 2902"/>
                <a:gd name="T53" fmla="*/ 930 h 2903"/>
                <a:gd name="T54" fmla="*/ 2792 w 2902"/>
                <a:gd name="T55" fmla="*/ 795 h 2903"/>
                <a:gd name="T56" fmla="*/ 2827 w 2902"/>
                <a:gd name="T57" fmla="*/ 656 h 2903"/>
                <a:gd name="T58" fmla="*/ 2857 w 2902"/>
                <a:gd name="T59" fmla="*/ 515 h 2903"/>
                <a:gd name="T60" fmla="*/ 2879 w 2902"/>
                <a:gd name="T61" fmla="*/ 370 h 2903"/>
                <a:gd name="T62" fmla="*/ 2893 w 2902"/>
                <a:gd name="T63" fmla="*/ 223 h 2903"/>
                <a:gd name="T64" fmla="*/ 2900 w 2902"/>
                <a:gd name="T65" fmla="*/ 75 h 2903"/>
                <a:gd name="T66" fmla="*/ 1161 w 2902"/>
                <a:gd name="T67" fmla="*/ 0 h 2903"/>
                <a:gd name="T68" fmla="*/ 1159 w 2902"/>
                <a:gd name="T69" fmla="*/ 60 h 2903"/>
                <a:gd name="T70" fmla="*/ 1148 w 2902"/>
                <a:gd name="T71" fmla="*/ 178 h 2903"/>
                <a:gd name="T72" fmla="*/ 1124 w 2902"/>
                <a:gd name="T73" fmla="*/ 289 h 2903"/>
                <a:gd name="T74" fmla="*/ 1089 w 2902"/>
                <a:gd name="T75" fmla="*/ 399 h 2903"/>
                <a:gd name="T76" fmla="*/ 1045 w 2902"/>
                <a:gd name="T77" fmla="*/ 504 h 2903"/>
                <a:gd name="T78" fmla="*/ 992 w 2902"/>
                <a:gd name="T79" fmla="*/ 603 h 2903"/>
                <a:gd name="T80" fmla="*/ 930 w 2902"/>
                <a:gd name="T81" fmla="*/ 694 h 2903"/>
                <a:gd name="T82" fmla="*/ 859 w 2902"/>
                <a:gd name="T83" fmla="*/ 780 h 2903"/>
                <a:gd name="T84" fmla="*/ 780 w 2902"/>
                <a:gd name="T85" fmla="*/ 859 h 2903"/>
                <a:gd name="T86" fmla="*/ 694 w 2902"/>
                <a:gd name="T87" fmla="*/ 930 h 2903"/>
                <a:gd name="T88" fmla="*/ 602 w 2902"/>
                <a:gd name="T89" fmla="*/ 993 h 2903"/>
                <a:gd name="T90" fmla="*/ 503 w 2902"/>
                <a:gd name="T91" fmla="*/ 1048 h 2903"/>
                <a:gd name="T92" fmla="*/ 399 w 2902"/>
                <a:gd name="T93" fmla="*/ 1092 h 2903"/>
                <a:gd name="T94" fmla="*/ 289 w 2902"/>
                <a:gd name="T95" fmla="*/ 1125 h 2903"/>
                <a:gd name="T96" fmla="*/ 176 w 2902"/>
                <a:gd name="T97" fmla="*/ 1148 h 2903"/>
                <a:gd name="T98" fmla="*/ 58 w 2902"/>
                <a:gd name="T99" fmla="*/ 1159 h 2903"/>
                <a:gd name="T100" fmla="*/ 0 w 2902"/>
                <a:gd name="T101" fmla="*/ 1161 h 2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02" h="2903">
                  <a:moveTo>
                    <a:pt x="0" y="1161"/>
                  </a:moveTo>
                  <a:lnTo>
                    <a:pt x="0" y="2903"/>
                  </a:lnTo>
                  <a:lnTo>
                    <a:pt x="0" y="2903"/>
                  </a:lnTo>
                  <a:lnTo>
                    <a:pt x="75" y="2903"/>
                  </a:lnTo>
                  <a:lnTo>
                    <a:pt x="148" y="2899"/>
                  </a:lnTo>
                  <a:lnTo>
                    <a:pt x="223" y="2896"/>
                  </a:lnTo>
                  <a:lnTo>
                    <a:pt x="296" y="2888"/>
                  </a:lnTo>
                  <a:lnTo>
                    <a:pt x="370" y="2881"/>
                  </a:lnTo>
                  <a:lnTo>
                    <a:pt x="441" y="2870"/>
                  </a:lnTo>
                  <a:lnTo>
                    <a:pt x="512" y="2859"/>
                  </a:lnTo>
                  <a:lnTo>
                    <a:pt x="584" y="2844"/>
                  </a:lnTo>
                  <a:lnTo>
                    <a:pt x="655" y="2830"/>
                  </a:lnTo>
                  <a:lnTo>
                    <a:pt x="725" y="2811"/>
                  </a:lnTo>
                  <a:lnTo>
                    <a:pt x="795" y="2793"/>
                  </a:lnTo>
                  <a:lnTo>
                    <a:pt x="862" y="2773"/>
                  </a:lnTo>
                  <a:lnTo>
                    <a:pt x="930" y="2751"/>
                  </a:lnTo>
                  <a:lnTo>
                    <a:pt x="998" y="2727"/>
                  </a:lnTo>
                  <a:lnTo>
                    <a:pt x="1064" y="2702"/>
                  </a:lnTo>
                  <a:lnTo>
                    <a:pt x="1130" y="2676"/>
                  </a:lnTo>
                  <a:lnTo>
                    <a:pt x="1194" y="2647"/>
                  </a:lnTo>
                  <a:lnTo>
                    <a:pt x="1258" y="2617"/>
                  </a:lnTo>
                  <a:lnTo>
                    <a:pt x="1320" y="2586"/>
                  </a:lnTo>
                  <a:lnTo>
                    <a:pt x="1382" y="2553"/>
                  </a:lnTo>
                  <a:lnTo>
                    <a:pt x="1445" y="2518"/>
                  </a:lnTo>
                  <a:lnTo>
                    <a:pt x="1505" y="2484"/>
                  </a:lnTo>
                  <a:lnTo>
                    <a:pt x="1564" y="2447"/>
                  </a:lnTo>
                  <a:lnTo>
                    <a:pt x="1622" y="2408"/>
                  </a:lnTo>
                  <a:lnTo>
                    <a:pt x="1679" y="2368"/>
                  </a:lnTo>
                  <a:lnTo>
                    <a:pt x="1736" y="2326"/>
                  </a:lnTo>
                  <a:lnTo>
                    <a:pt x="1791" y="2284"/>
                  </a:lnTo>
                  <a:lnTo>
                    <a:pt x="1846" y="2240"/>
                  </a:lnTo>
                  <a:lnTo>
                    <a:pt x="1899" y="2196"/>
                  </a:lnTo>
                  <a:lnTo>
                    <a:pt x="1952" y="2148"/>
                  </a:lnTo>
                  <a:lnTo>
                    <a:pt x="2001" y="2103"/>
                  </a:lnTo>
                  <a:lnTo>
                    <a:pt x="2053" y="2053"/>
                  </a:lnTo>
                  <a:lnTo>
                    <a:pt x="2100" y="2004"/>
                  </a:lnTo>
                  <a:lnTo>
                    <a:pt x="2148" y="1952"/>
                  </a:lnTo>
                  <a:lnTo>
                    <a:pt x="2194" y="1899"/>
                  </a:lnTo>
                  <a:lnTo>
                    <a:pt x="2239" y="1846"/>
                  </a:lnTo>
                  <a:lnTo>
                    <a:pt x="2283" y="1793"/>
                  </a:lnTo>
                  <a:lnTo>
                    <a:pt x="2325" y="1738"/>
                  </a:lnTo>
                  <a:lnTo>
                    <a:pt x="2368" y="1681"/>
                  </a:lnTo>
                  <a:lnTo>
                    <a:pt x="2406" y="1623"/>
                  </a:lnTo>
                  <a:lnTo>
                    <a:pt x="2445" y="1564"/>
                  </a:lnTo>
                  <a:lnTo>
                    <a:pt x="2481" y="1506"/>
                  </a:lnTo>
                  <a:lnTo>
                    <a:pt x="2518" y="1445"/>
                  </a:lnTo>
                  <a:lnTo>
                    <a:pt x="2553" y="1385"/>
                  </a:lnTo>
                  <a:lnTo>
                    <a:pt x="2586" y="1322"/>
                  </a:lnTo>
                  <a:lnTo>
                    <a:pt x="2617" y="1258"/>
                  </a:lnTo>
                  <a:lnTo>
                    <a:pt x="2646" y="1194"/>
                  </a:lnTo>
                  <a:lnTo>
                    <a:pt x="2673" y="1130"/>
                  </a:lnTo>
                  <a:lnTo>
                    <a:pt x="2701" y="1064"/>
                  </a:lnTo>
                  <a:lnTo>
                    <a:pt x="2727" y="998"/>
                  </a:lnTo>
                  <a:lnTo>
                    <a:pt x="2750" y="930"/>
                  </a:lnTo>
                  <a:lnTo>
                    <a:pt x="2772" y="863"/>
                  </a:lnTo>
                  <a:lnTo>
                    <a:pt x="2792" y="795"/>
                  </a:lnTo>
                  <a:lnTo>
                    <a:pt x="2811" y="725"/>
                  </a:lnTo>
                  <a:lnTo>
                    <a:pt x="2827" y="656"/>
                  </a:lnTo>
                  <a:lnTo>
                    <a:pt x="2844" y="584"/>
                  </a:lnTo>
                  <a:lnTo>
                    <a:pt x="2857" y="515"/>
                  </a:lnTo>
                  <a:lnTo>
                    <a:pt x="2869" y="441"/>
                  </a:lnTo>
                  <a:lnTo>
                    <a:pt x="2879" y="370"/>
                  </a:lnTo>
                  <a:lnTo>
                    <a:pt x="2888" y="297"/>
                  </a:lnTo>
                  <a:lnTo>
                    <a:pt x="2893" y="223"/>
                  </a:lnTo>
                  <a:lnTo>
                    <a:pt x="2899" y="150"/>
                  </a:lnTo>
                  <a:lnTo>
                    <a:pt x="2900" y="75"/>
                  </a:lnTo>
                  <a:lnTo>
                    <a:pt x="2902" y="0"/>
                  </a:lnTo>
                  <a:lnTo>
                    <a:pt x="1161" y="0"/>
                  </a:lnTo>
                  <a:lnTo>
                    <a:pt x="1161" y="0"/>
                  </a:lnTo>
                  <a:lnTo>
                    <a:pt x="1159" y="60"/>
                  </a:lnTo>
                  <a:lnTo>
                    <a:pt x="1155" y="119"/>
                  </a:lnTo>
                  <a:lnTo>
                    <a:pt x="1148" y="178"/>
                  </a:lnTo>
                  <a:lnTo>
                    <a:pt x="1137" y="234"/>
                  </a:lnTo>
                  <a:lnTo>
                    <a:pt x="1124" y="289"/>
                  </a:lnTo>
                  <a:lnTo>
                    <a:pt x="1108" y="346"/>
                  </a:lnTo>
                  <a:lnTo>
                    <a:pt x="1089" y="399"/>
                  </a:lnTo>
                  <a:lnTo>
                    <a:pt x="1069" y="452"/>
                  </a:lnTo>
                  <a:lnTo>
                    <a:pt x="1045" y="504"/>
                  </a:lnTo>
                  <a:lnTo>
                    <a:pt x="1020" y="553"/>
                  </a:lnTo>
                  <a:lnTo>
                    <a:pt x="992" y="603"/>
                  </a:lnTo>
                  <a:lnTo>
                    <a:pt x="963" y="650"/>
                  </a:lnTo>
                  <a:lnTo>
                    <a:pt x="930" y="694"/>
                  </a:lnTo>
                  <a:lnTo>
                    <a:pt x="895" y="738"/>
                  </a:lnTo>
                  <a:lnTo>
                    <a:pt x="859" y="780"/>
                  </a:lnTo>
                  <a:lnTo>
                    <a:pt x="820" y="821"/>
                  </a:lnTo>
                  <a:lnTo>
                    <a:pt x="780" y="859"/>
                  </a:lnTo>
                  <a:lnTo>
                    <a:pt x="738" y="896"/>
                  </a:lnTo>
                  <a:lnTo>
                    <a:pt x="694" y="930"/>
                  </a:lnTo>
                  <a:lnTo>
                    <a:pt x="648" y="963"/>
                  </a:lnTo>
                  <a:lnTo>
                    <a:pt x="602" y="993"/>
                  </a:lnTo>
                  <a:lnTo>
                    <a:pt x="553" y="1022"/>
                  </a:lnTo>
                  <a:lnTo>
                    <a:pt x="503" y="1048"/>
                  </a:lnTo>
                  <a:lnTo>
                    <a:pt x="452" y="1070"/>
                  </a:lnTo>
                  <a:lnTo>
                    <a:pt x="399" y="1092"/>
                  </a:lnTo>
                  <a:lnTo>
                    <a:pt x="344" y="1110"/>
                  </a:lnTo>
                  <a:lnTo>
                    <a:pt x="289" y="1125"/>
                  </a:lnTo>
                  <a:lnTo>
                    <a:pt x="232" y="1137"/>
                  </a:lnTo>
                  <a:lnTo>
                    <a:pt x="176" y="1148"/>
                  </a:lnTo>
                  <a:lnTo>
                    <a:pt x="119" y="1156"/>
                  </a:lnTo>
                  <a:lnTo>
                    <a:pt x="58" y="1159"/>
                  </a:lnTo>
                  <a:lnTo>
                    <a:pt x="0" y="1161"/>
                  </a:lnTo>
                  <a:lnTo>
                    <a:pt x="0" y="1161"/>
                  </a:lnTo>
                  <a:close/>
                </a:path>
              </a:pathLst>
            </a:custGeom>
            <a:solidFill>
              <a:srgbClr val="1D4251"/>
            </a:solidFill>
            <a:ln>
              <a:noFill/>
            </a:ln>
            <a:extLst/>
          </p:spPr>
          <p:txBody>
            <a:bodyPr vert="horz" wrap="square" lIns="91440" tIns="45720" rIns="91440" bIns="45720" numCol="1" anchor="t" anchorCtr="0" compatLnSpc="1">
              <a:prstTxWarp prst="textNoShape">
                <a:avLst/>
              </a:prstTxWarp>
            </a:bodyPr>
            <a:lstStyle/>
            <a:p>
              <a:endParaRPr>
                <a:cs typeface="+mn-ea"/>
                <a:sym typeface="+mn-lt"/>
              </a:endParaRPr>
            </a:p>
          </p:txBody>
        </p:sp>
        <p:sp>
          <p:nvSpPr>
            <p:cNvPr id="8" name="Freeform: Shape 16"/>
            <p:cNvSpPr>
              <a:spLocks/>
            </p:cNvSpPr>
            <p:nvPr/>
          </p:nvSpPr>
          <p:spPr bwMode="auto">
            <a:xfrm>
              <a:off x="3420954" y="2169467"/>
              <a:ext cx="1575298" cy="1575295"/>
            </a:xfrm>
            <a:custGeom>
              <a:avLst/>
              <a:gdLst>
                <a:gd name="T0" fmla="*/ 2902 w 2902"/>
                <a:gd name="T1" fmla="*/ 0 h 2903"/>
                <a:gd name="T2" fmla="*/ 2827 w 2902"/>
                <a:gd name="T3" fmla="*/ 0 h 2903"/>
                <a:gd name="T4" fmla="*/ 2679 w 2902"/>
                <a:gd name="T5" fmla="*/ 7 h 2903"/>
                <a:gd name="T6" fmla="*/ 2532 w 2902"/>
                <a:gd name="T7" fmla="*/ 22 h 2903"/>
                <a:gd name="T8" fmla="*/ 2390 w 2902"/>
                <a:gd name="T9" fmla="*/ 44 h 2903"/>
                <a:gd name="T10" fmla="*/ 2247 w 2902"/>
                <a:gd name="T11" fmla="*/ 73 h 2903"/>
                <a:gd name="T12" fmla="*/ 2107 w 2902"/>
                <a:gd name="T13" fmla="*/ 110 h 2903"/>
                <a:gd name="T14" fmla="*/ 1972 w 2902"/>
                <a:gd name="T15" fmla="*/ 152 h 2903"/>
                <a:gd name="T16" fmla="*/ 1838 w 2902"/>
                <a:gd name="T17" fmla="*/ 201 h 2903"/>
                <a:gd name="T18" fmla="*/ 1708 w 2902"/>
                <a:gd name="T19" fmla="*/ 256 h 2903"/>
                <a:gd name="T20" fmla="*/ 1582 w 2902"/>
                <a:gd name="T21" fmla="*/ 317 h 2903"/>
                <a:gd name="T22" fmla="*/ 1457 w 2902"/>
                <a:gd name="T23" fmla="*/ 385 h 2903"/>
                <a:gd name="T24" fmla="*/ 1338 w 2902"/>
                <a:gd name="T25" fmla="*/ 456 h 2903"/>
                <a:gd name="T26" fmla="*/ 1223 w 2902"/>
                <a:gd name="T27" fmla="*/ 535 h 2903"/>
                <a:gd name="T28" fmla="*/ 1111 w 2902"/>
                <a:gd name="T29" fmla="*/ 619 h 2903"/>
                <a:gd name="T30" fmla="*/ 1003 w 2902"/>
                <a:gd name="T31" fmla="*/ 707 h 2903"/>
                <a:gd name="T32" fmla="*/ 901 w 2902"/>
                <a:gd name="T33" fmla="*/ 800 h 2903"/>
                <a:gd name="T34" fmla="*/ 802 w 2902"/>
                <a:gd name="T35" fmla="*/ 899 h 2903"/>
                <a:gd name="T36" fmla="*/ 708 w 2902"/>
                <a:gd name="T37" fmla="*/ 1004 h 2903"/>
                <a:gd name="T38" fmla="*/ 619 w 2902"/>
                <a:gd name="T39" fmla="*/ 1110 h 2903"/>
                <a:gd name="T40" fmla="*/ 534 w 2902"/>
                <a:gd name="T41" fmla="*/ 1222 h 2903"/>
                <a:gd name="T42" fmla="*/ 457 w 2902"/>
                <a:gd name="T43" fmla="*/ 1339 h 2903"/>
                <a:gd name="T44" fmla="*/ 384 w 2902"/>
                <a:gd name="T45" fmla="*/ 1458 h 2903"/>
                <a:gd name="T46" fmla="*/ 316 w 2902"/>
                <a:gd name="T47" fmla="*/ 1581 h 2903"/>
                <a:gd name="T48" fmla="*/ 256 w 2902"/>
                <a:gd name="T49" fmla="*/ 1709 h 2903"/>
                <a:gd name="T50" fmla="*/ 201 w 2902"/>
                <a:gd name="T51" fmla="*/ 1839 h 2903"/>
                <a:gd name="T52" fmla="*/ 152 w 2902"/>
                <a:gd name="T53" fmla="*/ 1973 h 2903"/>
                <a:gd name="T54" fmla="*/ 110 w 2902"/>
                <a:gd name="T55" fmla="*/ 2108 h 2903"/>
                <a:gd name="T56" fmla="*/ 75 w 2902"/>
                <a:gd name="T57" fmla="*/ 2247 h 2903"/>
                <a:gd name="T58" fmla="*/ 45 w 2902"/>
                <a:gd name="T59" fmla="*/ 2388 h 2903"/>
                <a:gd name="T60" fmla="*/ 23 w 2902"/>
                <a:gd name="T61" fmla="*/ 2533 h 2903"/>
                <a:gd name="T62" fmla="*/ 9 w 2902"/>
                <a:gd name="T63" fmla="*/ 2680 h 2903"/>
                <a:gd name="T64" fmla="*/ 2 w 2902"/>
                <a:gd name="T65" fmla="*/ 2828 h 2903"/>
                <a:gd name="T66" fmla="*/ 1741 w 2902"/>
                <a:gd name="T67" fmla="*/ 2903 h 2903"/>
                <a:gd name="T68" fmla="*/ 1743 w 2902"/>
                <a:gd name="T69" fmla="*/ 2843 h 2903"/>
                <a:gd name="T70" fmla="*/ 1754 w 2902"/>
                <a:gd name="T71" fmla="*/ 2725 h 2903"/>
                <a:gd name="T72" fmla="*/ 1778 w 2902"/>
                <a:gd name="T73" fmla="*/ 2614 h 2903"/>
                <a:gd name="T74" fmla="*/ 1813 w 2902"/>
                <a:gd name="T75" fmla="*/ 2504 h 2903"/>
                <a:gd name="T76" fmla="*/ 1857 w 2902"/>
                <a:gd name="T77" fmla="*/ 2399 h 2903"/>
                <a:gd name="T78" fmla="*/ 1910 w 2902"/>
                <a:gd name="T79" fmla="*/ 2300 h 2903"/>
                <a:gd name="T80" fmla="*/ 1972 w 2902"/>
                <a:gd name="T81" fmla="*/ 2209 h 2903"/>
                <a:gd name="T82" fmla="*/ 2043 w 2902"/>
                <a:gd name="T83" fmla="*/ 2123 h 2903"/>
                <a:gd name="T84" fmla="*/ 2122 w 2902"/>
                <a:gd name="T85" fmla="*/ 2044 h 2903"/>
                <a:gd name="T86" fmla="*/ 2208 w 2902"/>
                <a:gd name="T87" fmla="*/ 1973 h 2903"/>
                <a:gd name="T88" fmla="*/ 2300 w 2902"/>
                <a:gd name="T89" fmla="*/ 1910 h 2903"/>
                <a:gd name="T90" fmla="*/ 2399 w 2902"/>
                <a:gd name="T91" fmla="*/ 1855 h 2903"/>
                <a:gd name="T92" fmla="*/ 2503 w 2902"/>
                <a:gd name="T93" fmla="*/ 1811 h 2903"/>
                <a:gd name="T94" fmla="*/ 2613 w 2902"/>
                <a:gd name="T95" fmla="*/ 1778 h 2903"/>
                <a:gd name="T96" fmla="*/ 2726 w 2902"/>
                <a:gd name="T97" fmla="*/ 1755 h 2903"/>
                <a:gd name="T98" fmla="*/ 2844 w 2902"/>
                <a:gd name="T99" fmla="*/ 1744 h 2903"/>
                <a:gd name="T100" fmla="*/ 2902 w 2902"/>
                <a:gd name="T101" fmla="*/ 1742 h 2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02" h="2903">
                  <a:moveTo>
                    <a:pt x="2902" y="1742"/>
                  </a:moveTo>
                  <a:lnTo>
                    <a:pt x="2902" y="0"/>
                  </a:lnTo>
                  <a:lnTo>
                    <a:pt x="2902" y="0"/>
                  </a:lnTo>
                  <a:lnTo>
                    <a:pt x="2827" y="0"/>
                  </a:lnTo>
                  <a:lnTo>
                    <a:pt x="2754" y="4"/>
                  </a:lnTo>
                  <a:lnTo>
                    <a:pt x="2679" y="7"/>
                  </a:lnTo>
                  <a:lnTo>
                    <a:pt x="2606" y="15"/>
                  </a:lnTo>
                  <a:lnTo>
                    <a:pt x="2532" y="22"/>
                  </a:lnTo>
                  <a:lnTo>
                    <a:pt x="2461" y="33"/>
                  </a:lnTo>
                  <a:lnTo>
                    <a:pt x="2390" y="44"/>
                  </a:lnTo>
                  <a:lnTo>
                    <a:pt x="2318" y="59"/>
                  </a:lnTo>
                  <a:lnTo>
                    <a:pt x="2247" y="73"/>
                  </a:lnTo>
                  <a:lnTo>
                    <a:pt x="2177" y="92"/>
                  </a:lnTo>
                  <a:lnTo>
                    <a:pt x="2107" y="110"/>
                  </a:lnTo>
                  <a:lnTo>
                    <a:pt x="2040" y="130"/>
                  </a:lnTo>
                  <a:lnTo>
                    <a:pt x="1972" y="152"/>
                  </a:lnTo>
                  <a:lnTo>
                    <a:pt x="1904" y="176"/>
                  </a:lnTo>
                  <a:lnTo>
                    <a:pt x="1838" y="201"/>
                  </a:lnTo>
                  <a:lnTo>
                    <a:pt x="1772" y="227"/>
                  </a:lnTo>
                  <a:lnTo>
                    <a:pt x="1708" y="256"/>
                  </a:lnTo>
                  <a:lnTo>
                    <a:pt x="1644" y="286"/>
                  </a:lnTo>
                  <a:lnTo>
                    <a:pt x="1582" y="317"/>
                  </a:lnTo>
                  <a:lnTo>
                    <a:pt x="1520" y="350"/>
                  </a:lnTo>
                  <a:lnTo>
                    <a:pt x="1457" y="385"/>
                  </a:lnTo>
                  <a:lnTo>
                    <a:pt x="1397" y="419"/>
                  </a:lnTo>
                  <a:lnTo>
                    <a:pt x="1338" y="456"/>
                  </a:lnTo>
                  <a:lnTo>
                    <a:pt x="1280" y="495"/>
                  </a:lnTo>
                  <a:lnTo>
                    <a:pt x="1223" y="535"/>
                  </a:lnTo>
                  <a:lnTo>
                    <a:pt x="1166" y="577"/>
                  </a:lnTo>
                  <a:lnTo>
                    <a:pt x="1111" y="619"/>
                  </a:lnTo>
                  <a:lnTo>
                    <a:pt x="1056" y="663"/>
                  </a:lnTo>
                  <a:lnTo>
                    <a:pt x="1003" y="707"/>
                  </a:lnTo>
                  <a:lnTo>
                    <a:pt x="950" y="755"/>
                  </a:lnTo>
                  <a:lnTo>
                    <a:pt x="901" y="800"/>
                  </a:lnTo>
                  <a:lnTo>
                    <a:pt x="849" y="850"/>
                  </a:lnTo>
                  <a:lnTo>
                    <a:pt x="802" y="899"/>
                  </a:lnTo>
                  <a:lnTo>
                    <a:pt x="754" y="951"/>
                  </a:lnTo>
                  <a:lnTo>
                    <a:pt x="708" y="1004"/>
                  </a:lnTo>
                  <a:lnTo>
                    <a:pt x="663" y="1057"/>
                  </a:lnTo>
                  <a:lnTo>
                    <a:pt x="619" y="1110"/>
                  </a:lnTo>
                  <a:lnTo>
                    <a:pt x="577" y="1165"/>
                  </a:lnTo>
                  <a:lnTo>
                    <a:pt x="534" y="1222"/>
                  </a:lnTo>
                  <a:lnTo>
                    <a:pt x="496" y="1280"/>
                  </a:lnTo>
                  <a:lnTo>
                    <a:pt x="457" y="1339"/>
                  </a:lnTo>
                  <a:lnTo>
                    <a:pt x="421" y="1397"/>
                  </a:lnTo>
                  <a:lnTo>
                    <a:pt x="384" y="1458"/>
                  </a:lnTo>
                  <a:lnTo>
                    <a:pt x="349" y="1518"/>
                  </a:lnTo>
                  <a:lnTo>
                    <a:pt x="316" y="1581"/>
                  </a:lnTo>
                  <a:lnTo>
                    <a:pt x="285" y="1645"/>
                  </a:lnTo>
                  <a:lnTo>
                    <a:pt x="256" y="1709"/>
                  </a:lnTo>
                  <a:lnTo>
                    <a:pt x="229" y="1773"/>
                  </a:lnTo>
                  <a:lnTo>
                    <a:pt x="201" y="1839"/>
                  </a:lnTo>
                  <a:lnTo>
                    <a:pt x="175" y="1905"/>
                  </a:lnTo>
                  <a:lnTo>
                    <a:pt x="152" y="1973"/>
                  </a:lnTo>
                  <a:lnTo>
                    <a:pt x="130" y="2040"/>
                  </a:lnTo>
                  <a:lnTo>
                    <a:pt x="110" y="2108"/>
                  </a:lnTo>
                  <a:lnTo>
                    <a:pt x="91" y="2178"/>
                  </a:lnTo>
                  <a:lnTo>
                    <a:pt x="75" y="2247"/>
                  </a:lnTo>
                  <a:lnTo>
                    <a:pt x="58" y="2319"/>
                  </a:lnTo>
                  <a:lnTo>
                    <a:pt x="45" y="2388"/>
                  </a:lnTo>
                  <a:lnTo>
                    <a:pt x="33" y="2462"/>
                  </a:lnTo>
                  <a:lnTo>
                    <a:pt x="23" y="2533"/>
                  </a:lnTo>
                  <a:lnTo>
                    <a:pt x="14" y="2606"/>
                  </a:lnTo>
                  <a:lnTo>
                    <a:pt x="9" y="2680"/>
                  </a:lnTo>
                  <a:lnTo>
                    <a:pt x="3" y="2753"/>
                  </a:lnTo>
                  <a:lnTo>
                    <a:pt x="2" y="2828"/>
                  </a:lnTo>
                  <a:lnTo>
                    <a:pt x="0" y="2903"/>
                  </a:lnTo>
                  <a:lnTo>
                    <a:pt x="1741" y="2903"/>
                  </a:lnTo>
                  <a:lnTo>
                    <a:pt x="1741" y="2903"/>
                  </a:lnTo>
                  <a:lnTo>
                    <a:pt x="1743" y="2843"/>
                  </a:lnTo>
                  <a:lnTo>
                    <a:pt x="1747" y="2784"/>
                  </a:lnTo>
                  <a:lnTo>
                    <a:pt x="1754" y="2725"/>
                  </a:lnTo>
                  <a:lnTo>
                    <a:pt x="1765" y="2669"/>
                  </a:lnTo>
                  <a:lnTo>
                    <a:pt x="1778" y="2614"/>
                  </a:lnTo>
                  <a:lnTo>
                    <a:pt x="1794" y="2557"/>
                  </a:lnTo>
                  <a:lnTo>
                    <a:pt x="1813" y="2504"/>
                  </a:lnTo>
                  <a:lnTo>
                    <a:pt x="1833" y="2451"/>
                  </a:lnTo>
                  <a:lnTo>
                    <a:pt x="1857" y="2399"/>
                  </a:lnTo>
                  <a:lnTo>
                    <a:pt x="1882" y="2350"/>
                  </a:lnTo>
                  <a:lnTo>
                    <a:pt x="1910" y="2300"/>
                  </a:lnTo>
                  <a:lnTo>
                    <a:pt x="1939" y="2253"/>
                  </a:lnTo>
                  <a:lnTo>
                    <a:pt x="1972" y="2209"/>
                  </a:lnTo>
                  <a:lnTo>
                    <a:pt x="2007" y="2165"/>
                  </a:lnTo>
                  <a:lnTo>
                    <a:pt x="2043" y="2123"/>
                  </a:lnTo>
                  <a:lnTo>
                    <a:pt x="2082" y="2082"/>
                  </a:lnTo>
                  <a:lnTo>
                    <a:pt x="2122" y="2044"/>
                  </a:lnTo>
                  <a:lnTo>
                    <a:pt x="2164" y="2007"/>
                  </a:lnTo>
                  <a:lnTo>
                    <a:pt x="2208" y="1973"/>
                  </a:lnTo>
                  <a:lnTo>
                    <a:pt x="2254" y="1940"/>
                  </a:lnTo>
                  <a:lnTo>
                    <a:pt x="2300" y="1910"/>
                  </a:lnTo>
                  <a:lnTo>
                    <a:pt x="2349" y="1881"/>
                  </a:lnTo>
                  <a:lnTo>
                    <a:pt x="2399" y="1855"/>
                  </a:lnTo>
                  <a:lnTo>
                    <a:pt x="2450" y="1833"/>
                  </a:lnTo>
                  <a:lnTo>
                    <a:pt x="2503" y="1811"/>
                  </a:lnTo>
                  <a:lnTo>
                    <a:pt x="2558" y="1793"/>
                  </a:lnTo>
                  <a:lnTo>
                    <a:pt x="2613" y="1778"/>
                  </a:lnTo>
                  <a:lnTo>
                    <a:pt x="2670" y="1766"/>
                  </a:lnTo>
                  <a:lnTo>
                    <a:pt x="2726" y="1755"/>
                  </a:lnTo>
                  <a:lnTo>
                    <a:pt x="2783" y="1747"/>
                  </a:lnTo>
                  <a:lnTo>
                    <a:pt x="2844" y="1744"/>
                  </a:lnTo>
                  <a:lnTo>
                    <a:pt x="2902" y="1742"/>
                  </a:lnTo>
                  <a:lnTo>
                    <a:pt x="2902" y="1742"/>
                  </a:lnTo>
                  <a:close/>
                </a:path>
              </a:pathLst>
            </a:custGeom>
            <a:solidFill>
              <a:srgbClr val="1D4251"/>
            </a:solidFill>
            <a:ln>
              <a:noFill/>
            </a:ln>
            <a:extLst/>
          </p:spPr>
          <p:txBody>
            <a:bodyPr vert="horz" wrap="square" lIns="91440" tIns="45720" rIns="91440" bIns="45720" numCol="1" anchor="t" anchorCtr="0" compatLnSpc="1">
              <a:prstTxWarp prst="textNoShape">
                <a:avLst/>
              </a:prstTxWarp>
            </a:bodyPr>
            <a:lstStyle/>
            <a:p>
              <a:endParaRPr>
                <a:cs typeface="+mn-ea"/>
                <a:sym typeface="+mn-lt"/>
              </a:endParaRPr>
            </a:p>
          </p:txBody>
        </p:sp>
        <p:sp>
          <p:nvSpPr>
            <p:cNvPr id="9" name="Freeform: Shape 17"/>
            <p:cNvSpPr>
              <a:spLocks/>
            </p:cNvSpPr>
            <p:nvPr/>
          </p:nvSpPr>
          <p:spPr bwMode="auto">
            <a:xfrm>
              <a:off x="4996252" y="3744762"/>
              <a:ext cx="1575298" cy="1574212"/>
            </a:xfrm>
            <a:custGeom>
              <a:avLst/>
              <a:gdLst>
                <a:gd name="T0" fmla="*/ 0 w 2905"/>
                <a:gd name="T1" fmla="*/ 2903 h 2903"/>
                <a:gd name="T2" fmla="*/ 75 w 2905"/>
                <a:gd name="T3" fmla="*/ 2903 h 2903"/>
                <a:gd name="T4" fmla="*/ 224 w 2905"/>
                <a:gd name="T5" fmla="*/ 2896 h 2903"/>
                <a:gd name="T6" fmla="*/ 370 w 2905"/>
                <a:gd name="T7" fmla="*/ 2881 h 2903"/>
                <a:gd name="T8" fmla="*/ 515 w 2905"/>
                <a:gd name="T9" fmla="*/ 2859 h 2903"/>
                <a:gd name="T10" fmla="*/ 656 w 2905"/>
                <a:gd name="T11" fmla="*/ 2830 h 2903"/>
                <a:gd name="T12" fmla="*/ 795 w 2905"/>
                <a:gd name="T13" fmla="*/ 2793 h 2903"/>
                <a:gd name="T14" fmla="*/ 932 w 2905"/>
                <a:gd name="T15" fmla="*/ 2751 h 2903"/>
                <a:gd name="T16" fmla="*/ 1066 w 2905"/>
                <a:gd name="T17" fmla="*/ 2702 h 2903"/>
                <a:gd name="T18" fmla="*/ 1196 w 2905"/>
                <a:gd name="T19" fmla="*/ 2647 h 2903"/>
                <a:gd name="T20" fmla="*/ 1322 w 2905"/>
                <a:gd name="T21" fmla="*/ 2586 h 2903"/>
                <a:gd name="T22" fmla="*/ 1445 w 2905"/>
                <a:gd name="T23" fmla="*/ 2518 h 2903"/>
                <a:gd name="T24" fmla="*/ 1566 w 2905"/>
                <a:gd name="T25" fmla="*/ 2447 h 2903"/>
                <a:gd name="T26" fmla="*/ 1681 w 2905"/>
                <a:gd name="T27" fmla="*/ 2368 h 2903"/>
                <a:gd name="T28" fmla="*/ 1793 w 2905"/>
                <a:gd name="T29" fmla="*/ 2284 h 2903"/>
                <a:gd name="T30" fmla="*/ 1901 w 2905"/>
                <a:gd name="T31" fmla="*/ 2196 h 2903"/>
                <a:gd name="T32" fmla="*/ 2004 w 2905"/>
                <a:gd name="T33" fmla="*/ 2103 h 2903"/>
                <a:gd name="T34" fmla="*/ 2103 w 2905"/>
                <a:gd name="T35" fmla="*/ 2004 h 2903"/>
                <a:gd name="T36" fmla="*/ 2196 w 2905"/>
                <a:gd name="T37" fmla="*/ 1899 h 2903"/>
                <a:gd name="T38" fmla="*/ 2284 w 2905"/>
                <a:gd name="T39" fmla="*/ 1793 h 2903"/>
                <a:gd name="T40" fmla="*/ 2368 w 2905"/>
                <a:gd name="T41" fmla="*/ 1681 h 2903"/>
                <a:gd name="T42" fmla="*/ 2447 w 2905"/>
                <a:gd name="T43" fmla="*/ 1564 h 2903"/>
                <a:gd name="T44" fmla="*/ 2520 w 2905"/>
                <a:gd name="T45" fmla="*/ 1445 h 2903"/>
                <a:gd name="T46" fmla="*/ 2586 w 2905"/>
                <a:gd name="T47" fmla="*/ 1322 h 2903"/>
                <a:gd name="T48" fmla="*/ 2648 w 2905"/>
                <a:gd name="T49" fmla="*/ 1194 h 2903"/>
                <a:gd name="T50" fmla="*/ 2703 w 2905"/>
                <a:gd name="T51" fmla="*/ 1064 h 2903"/>
                <a:gd name="T52" fmla="*/ 2751 w 2905"/>
                <a:gd name="T53" fmla="*/ 930 h 2903"/>
                <a:gd name="T54" fmla="*/ 2793 w 2905"/>
                <a:gd name="T55" fmla="*/ 795 h 2903"/>
                <a:gd name="T56" fmla="*/ 2830 w 2905"/>
                <a:gd name="T57" fmla="*/ 656 h 2903"/>
                <a:gd name="T58" fmla="*/ 2859 w 2905"/>
                <a:gd name="T59" fmla="*/ 515 h 2903"/>
                <a:gd name="T60" fmla="*/ 2881 w 2905"/>
                <a:gd name="T61" fmla="*/ 370 h 2903"/>
                <a:gd name="T62" fmla="*/ 2896 w 2905"/>
                <a:gd name="T63" fmla="*/ 223 h 2903"/>
                <a:gd name="T64" fmla="*/ 2903 w 2905"/>
                <a:gd name="T65" fmla="*/ 75 h 2903"/>
                <a:gd name="T66" fmla="*/ 1161 w 2905"/>
                <a:gd name="T67" fmla="*/ 0 h 2903"/>
                <a:gd name="T68" fmla="*/ 1161 w 2905"/>
                <a:gd name="T69" fmla="*/ 60 h 2903"/>
                <a:gd name="T70" fmla="*/ 1148 w 2905"/>
                <a:gd name="T71" fmla="*/ 178 h 2903"/>
                <a:gd name="T72" fmla="*/ 1125 w 2905"/>
                <a:gd name="T73" fmla="*/ 289 h 2903"/>
                <a:gd name="T74" fmla="*/ 1092 w 2905"/>
                <a:gd name="T75" fmla="*/ 399 h 2903"/>
                <a:gd name="T76" fmla="*/ 1048 w 2905"/>
                <a:gd name="T77" fmla="*/ 504 h 2903"/>
                <a:gd name="T78" fmla="*/ 995 w 2905"/>
                <a:gd name="T79" fmla="*/ 603 h 2903"/>
                <a:gd name="T80" fmla="*/ 931 w 2905"/>
                <a:gd name="T81" fmla="*/ 694 h 2903"/>
                <a:gd name="T82" fmla="*/ 861 w 2905"/>
                <a:gd name="T83" fmla="*/ 780 h 2903"/>
                <a:gd name="T84" fmla="*/ 782 w 2905"/>
                <a:gd name="T85" fmla="*/ 859 h 2903"/>
                <a:gd name="T86" fmla="*/ 696 w 2905"/>
                <a:gd name="T87" fmla="*/ 930 h 2903"/>
                <a:gd name="T88" fmla="*/ 603 w 2905"/>
                <a:gd name="T89" fmla="*/ 993 h 2903"/>
                <a:gd name="T90" fmla="*/ 504 w 2905"/>
                <a:gd name="T91" fmla="*/ 1048 h 2903"/>
                <a:gd name="T92" fmla="*/ 399 w 2905"/>
                <a:gd name="T93" fmla="*/ 1092 h 2903"/>
                <a:gd name="T94" fmla="*/ 291 w 2905"/>
                <a:gd name="T95" fmla="*/ 1125 h 2903"/>
                <a:gd name="T96" fmla="*/ 178 w 2905"/>
                <a:gd name="T97" fmla="*/ 1148 h 2903"/>
                <a:gd name="T98" fmla="*/ 61 w 2905"/>
                <a:gd name="T99" fmla="*/ 1159 h 2903"/>
                <a:gd name="T100" fmla="*/ 0 w 2905"/>
                <a:gd name="T101" fmla="*/ 1161 h 2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05" h="2903">
                  <a:moveTo>
                    <a:pt x="0" y="1161"/>
                  </a:moveTo>
                  <a:lnTo>
                    <a:pt x="0" y="2903"/>
                  </a:lnTo>
                  <a:lnTo>
                    <a:pt x="0" y="2903"/>
                  </a:lnTo>
                  <a:lnTo>
                    <a:pt x="75" y="2903"/>
                  </a:lnTo>
                  <a:lnTo>
                    <a:pt x="150" y="2899"/>
                  </a:lnTo>
                  <a:lnTo>
                    <a:pt x="224" y="2896"/>
                  </a:lnTo>
                  <a:lnTo>
                    <a:pt x="297" y="2888"/>
                  </a:lnTo>
                  <a:lnTo>
                    <a:pt x="370" y="2881"/>
                  </a:lnTo>
                  <a:lnTo>
                    <a:pt x="443" y="2870"/>
                  </a:lnTo>
                  <a:lnTo>
                    <a:pt x="515" y="2859"/>
                  </a:lnTo>
                  <a:lnTo>
                    <a:pt x="586" y="2844"/>
                  </a:lnTo>
                  <a:lnTo>
                    <a:pt x="656" y="2830"/>
                  </a:lnTo>
                  <a:lnTo>
                    <a:pt x="725" y="2811"/>
                  </a:lnTo>
                  <a:lnTo>
                    <a:pt x="795" y="2793"/>
                  </a:lnTo>
                  <a:lnTo>
                    <a:pt x="865" y="2773"/>
                  </a:lnTo>
                  <a:lnTo>
                    <a:pt x="932" y="2751"/>
                  </a:lnTo>
                  <a:lnTo>
                    <a:pt x="998" y="2727"/>
                  </a:lnTo>
                  <a:lnTo>
                    <a:pt x="1066" y="2702"/>
                  </a:lnTo>
                  <a:lnTo>
                    <a:pt x="1130" y="2676"/>
                  </a:lnTo>
                  <a:lnTo>
                    <a:pt x="1196" y="2647"/>
                  </a:lnTo>
                  <a:lnTo>
                    <a:pt x="1260" y="2617"/>
                  </a:lnTo>
                  <a:lnTo>
                    <a:pt x="1322" y="2586"/>
                  </a:lnTo>
                  <a:lnTo>
                    <a:pt x="1385" y="2553"/>
                  </a:lnTo>
                  <a:lnTo>
                    <a:pt x="1445" y="2518"/>
                  </a:lnTo>
                  <a:lnTo>
                    <a:pt x="1506" y="2484"/>
                  </a:lnTo>
                  <a:lnTo>
                    <a:pt x="1566" y="2447"/>
                  </a:lnTo>
                  <a:lnTo>
                    <a:pt x="1625" y="2408"/>
                  </a:lnTo>
                  <a:lnTo>
                    <a:pt x="1681" y="2368"/>
                  </a:lnTo>
                  <a:lnTo>
                    <a:pt x="1738" y="2326"/>
                  </a:lnTo>
                  <a:lnTo>
                    <a:pt x="1793" y="2284"/>
                  </a:lnTo>
                  <a:lnTo>
                    <a:pt x="1848" y="2240"/>
                  </a:lnTo>
                  <a:lnTo>
                    <a:pt x="1901" y="2196"/>
                  </a:lnTo>
                  <a:lnTo>
                    <a:pt x="1952" y="2148"/>
                  </a:lnTo>
                  <a:lnTo>
                    <a:pt x="2004" y="2103"/>
                  </a:lnTo>
                  <a:lnTo>
                    <a:pt x="2053" y="2053"/>
                  </a:lnTo>
                  <a:lnTo>
                    <a:pt x="2103" y="2004"/>
                  </a:lnTo>
                  <a:lnTo>
                    <a:pt x="2150" y="1952"/>
                  </a:lnTo>
                  <a:lnTo>
                    <a:pt x="2196" y="1899"/>
                  </a:lnTo>
                  <a:lnTo>
                    <a:pt x="2242" y="1846"/>
                  </a:lnTo>
                  <a:lnTo>
                    <a:pt x="2284" y="1793"/>
                  </a:lnTo>
                  <a:lnTo>
                    <a:pt x="2328" y="1738"/>
                  </a:lnTo>
                  <a:lnTo>
                    <a:pt x="2368" y="1681"/>
                  </a:lnTo>
                  <a:lnTo>
                    <a:pt x="2408" y="1623"/>
                  </a:lnTo>
                  <a:lnTo>
                    <a:pt x="2447" y="1564"/>
                  </a:lnTo>
                  <a:lnTo>
                    <a:pt x="2483" y="1506"/>
                  </a:lnTo>
                  <a:lnTo>
                    <a:pt x="2520" y="1445"/>
                  </a:lnTo>
                  <a:lnTo>
                    <a:pt x="2553" y="1385"/>
                  </a:lnTo>
                  <a:lnTo>
                    <a:pt x="2586" y="1322"/>
                  </a:lnTo>
                  <a:lnTo>
                    <a:pt x="2617" y="1258"/>
                  </a:lnTo>
                  <a:lnTo>
                    <a:pt x="2648" y="1194"/>
                  </a:lnTo>
                  <a:lnTo>
                    <a:pt x="2676" y="1130"/>
                  </a:lnTo>
                  <a:lnTo>
                    <a:pt x="2703" y="1064"/>
                  </a:lnTo>
                  <a:lnTo>
                    <a:pt x="2727" y="998"/>
                  </a:lnTo>
                  <a:lnTo>
                    <a:pt x="2751" y="930"/>
                  </a:lnTo>
                  <a:lnTo>
                    <a:pt x="2773" y="863"/>
                  </a:lnTo>
                  <a:lnTo>
                    <a:pt x="2793" y="795"/>
                  </a:lnTo>
                  <a:lnTo>
                    <a:pt x="2813" y="725"/>
                  </a:lnTo>
                  <a:lnTo>
                    <a:pt x="2830" y="656"/>
                  </a:lnTo>
                  <a:lnTo>
                    <a:pt x="2844" y="584"/>
                  </a:lnTo>
                  <a:lnTo>
                    <a:pt x="2859" y="515"/>
                  </a:lnTo>
                  <a:lnTo>
                    <a:pt x="2870" y="441"/>
                  </a:lnTo>
                  <a:lnTo>
                    <a:pt x="2881" y="370"/>
                  </a:lnTo>
                  <a:lnTo>
                    <a:pt x="2888" y="297"/>
                  </a:lnTo>
                  <a:lnTo>
                    <a:pt x="2896" y="223"/>
                  </a:lnTo>
                  <a:lnTo>
                    <a:pt x="2901" y="150"/>
                  </a:lnTo>
                  <a:lnTo>
                    <a:pt x="2903" y="75"/>
                  </a:lnTo>
                  <a:lnTo>
                    <a:pt x="2905" y="0"/>
                  </a:lnTo>
                  <a:lnTo>
                    <a:pt x="1161" y="0"/>
                  </a:lnTo>
                  <a:lnTo>
                    <a:pt x="1161" y="0"/>
                  </a:lnTo>
                  <a:lnTo>
                    <a:pt x="1161" y="60"/>
                  </a:lnTo>
                  <a:lnTo>
                    <a:pt x="1156" y="119"/>
                  </a:lnTo>
                  <a:lnTo>
                    <a:pt x="1148" y="178"/>
                  </a:lnTo>
                  <a:lnTo>
                    <a:pt x="1139" y="234"/>
                  </a:lnTo>
                  <a:lnTo>
                    <a:pt x="1125" y="289"/>
                  </a:lnTo>
                  <a:lnTo>
                    <a:pt x="1110" y="346"/>
                  </a:lnTo>
                  <a:lnTo>
                    <a:pt x="1092" y="399"/>
                  </a:lnTo>
                  <a:lnTo>
                    <a:pt x="1072" y="452"/>
                  </a:lnTo>
                  <a:lnTo>
                    <a:pt x="1048" y="504"/>
                  </a:lnTo>
                  <a:lnTo>
                    <a:pt x="1022" y="553"/>
                  </a:lnTo>
                  <a:lnTo>
                    <a:pt x="995" y="603"/>
                  </a:lnTo>
                  <a:lnTo>
                    <a:pt x="964" y="650"/>
                  </a:lnTo>
                  <a:lnTo>
                    <a:pt x="931" y="694"/>
                  </a:lnTo>
                  <a:lnTo>
                    <a:pt x="898" y="738"/>
                  </a:lnTo>
                  <a:lnTo>
                    <a:pt x="861" y="780"/>
                  </a:lnTo>
                  <a:lnTo>
                    <a:pt x="823" y="821"/>
                  </a:lnTo>
                  <a:lnTo>
                    <a:pt x="782" y="859"/>
                  </a:lnTo>
                  <a:lnTo>
                    <a:pt x="740" y="896"/>
                  </a:lnTo>
                  <a:lnTo>
                    <a:pt x="696" y="930"/>
                  </a:lnTo>
                  <a:lnTo>
                    <a:pt x="650" y="963"/>
                  </a:lnTo>
                  <a:lnTo>
                    <a:pt x="603" y="993"/>
                  </a:lnTo>
                  <a:lnTo>
                    <a:pt x="555" y="1022"/>
                  </a:lnTo>
                  <a:lnTo>
                    <a:pt x="504" y="1048"/>
                  </a:lnTo>
                  <a:lnTo>
                    <a:pt x="453" y="1070"/>
                  </a:lnTo>
                  <a:lnTo>
                    <a:pt x="399" y="1092"/>
                  </a:lnTo>
                  <a:lnTo>
                    <a:pt x="346" y="1110"/>
                  </a:lnTo>
                  <a:lnTo>
                    <a:pt x="291" y="1125"/>
                  </a:lnTo>
                  <a:lnTo>
                    <a:pt x="235" y="1137"/>
                  </a:lnTo>
                  <a:lnTo>
                    <a:pt x="178" y="1148"/>
                  </a:lnTo>
                  <a:lnTo>
                    <a:pt x="119" y="1156"/>
                  </a:lnTo>
                  <a:lnTo>
                    <a:pt x="61" y="1159"/>
                  </a:lnTo>
                  <a:lnTo>
                    <a:pt x="0" y="1161"/>
                  </a:lnTo>
                  <a:lnTo>
                    <a:pt x="0" y="1161"/>
                  </a:lnTo>
                  <a:close/>
                </a:path>
              </a:pathLst>
            </a:custGeom>
            <a:solidFill>
              <a:srgbClr val="F5C700"/>
            </a:solidFill>
            <a:ln>
              <a:noFill/>
            </a:ln>
            <a:extLst/>
          </p:spPr>
          <p:txBody>
            <a:bodyPr anchor="ctr"/>
            <a:lstStyle/>
            <a:p>
              <a:pPr algn="ctr"/>
              <a:endParaRPr>
                <a:cs typeface="+mn-ea"/>
                <a:sym typeface="+mn-lt"/>
              </a:endParaRPr>
            </a:p>
          </p:txBody>
        </p:sp>
        <p:sp>
          <p:nvSpPr>
            <p:cNvPr id="10" name="Freeform: Shape 18"/>
            <p:cNvSpPr>
              <a:spLocks/>
            </p:cNvSpPr>
            <p:nvPr/>
          </p:nvSpPr>
          <p:spPr bwMode="auto">
            <a:xfrm>
              <a:off x="3420954" y="3744762"/>
              <a:ext cx="1575298" cy="1574212"/>
            </a:xfrm>
            <a:custGeom>
              <a:avLst/>
              <a:gdLst>
                <a:gd name="T0" fmla="*/ 0 w 2902"/>
                <a:gd name="T1" fmla="*/ 0 h 2903"/>
                <a:gd name="T2" fmla="*/ 2 w 2902"/>
                <a:gd name="T3" fmla="*/ 75 h 2903"/>
                <a:gd name="T4" fmla="*/ 9 w 2902"/>
                <a:gd name="T5" fmla="*/ 223 h 2903"/>
                <a:gd name="T6" fmla="*/ 23 w 2902"/>
                <a:gd name="T7" fmla="*/ 370 h 2903"/>
                <a:gd name="T8" fmla="*/ 45 w 2902"/>
                <a:gd name="T9" fmla="*/ 515 h 2903"/>
                <a:gd name="T10" fmla="*/ 75 w 2902"/>
                <a:gd name="T11" fmla="*/ 656 h 2903"/>
                <a:gd name="T12" fmla="*/ 110 w 2902"/>
                <a:gd name="T13" fmla="*/ 795 h 2903"/>
                <a:gd name="T14" fmla="*/ 152 w 2902"/>
                <a:gd name="T15" fmla="*/ 930 h 2903"/>
                <a:gd name="T16" fmla="*/ 201 w 2902"/>
                <a:gd name="T17" fmla="*/ 1064 h 2903"/>
                <a:gd name="T18" fmla="*/ 256 w 2902"/>
                <a:gd name="T19" fmla="*/ 1194 h 2903"/>
                <a:gd name="T20" fmla="*/ 316 w 2902"/>
                <a:gd name="T21" fmla="*/ 1322 h 2903"/>
                <a:gd name="T22" fmla="*/ 384 w 2902"/>
                <a:gd name="T23" fmla="*/ 1445 h 2903"/>
                <a:gd name="T24" fmla="*/ 457 w 2902"/>
                <a:gd name="T25" fmla="*/ 1564 h 2903"/>
                <a:gd name="T26" fmla="*/ 534 w 2902"/>
                <a:gd name="T27" fmla="*/ 1681 h 2903"/>
                <a:gd name="T28" fmla="*/ 619 w 2902"/>
                <a:gd name="T29" fmla="*/ 1793 h 2903"/>
                <a:gd name="T30" fmla="*/ 708 w 2902"/>
                <a:gd name="T31" fmla="*/ 1899 h 2903"/>
                <a:gd name="T32" fmla="*/ 802 w 2902"/>
                <a:gd name="T33" fmla="*/ 2004 h 2903"/>
                <a:gd name="T34" fmla="*/ 901 w 2902"/>
                <a:gd name="T35" fmla="*/ 2103 h 2903"/>
                <a:gd name="T36" fmla="*/ 1003 w 2902"/>
                <a:gd name="T37" fmla="*/ 2196 h 2903"/>
                <a:gd name="T38" fmla="*/ 1111 w 2902"/>
                <a:gd name="T39" fmla="*/ 2284 h 2903"/>
                <a:gd name="T40" fmla="*/ 1223 w 2902"/>
                <a:gd name="T41" fmla="*/ 2368 h 2903"/>
                <a:gd name="T42" fmla="*/ 1338 w 2902"/>
                <a:gd name="T43" fmla="*/ 2447 h 2903"/>
                <a:gd name="T44" fmla="*/ 1457 w 2902"/>
                <a:gd name="T45" fmla="*/ 2518 h 2903"/>
                <a:gd name="T46" fmla="*/ 1582 w 2902"/>
                <a:gd name="T47" fmla="*/ 2586 h 2903"/>
                <a:gd name="T48" fmla="*/ 1708 w 2902"/>
                <a:gd name="T49" fmla="*/ 2647 h 2903"/>
                <a:gd name="T50" fmla="*/ 1838 w 2902"/>
                <a:gd name="T51" fmla="*/ 2702 h 2903"/>
                <a:gd name="T52" fmla="*/ 1972 w 2902"/>
                <a:gd name="T53" fmla="*/ 2751 h 2903"/>
                <a:gd name="T54" fmla="*/ 2107 w 2902"/>
                <a:gd name="T55" fmla="*/ 2793 h 2903"/>
                <a:gd name="T56" fmla="*/ 2247 w 2902"/>
                <a:gd name="T57" fmla="*/ 2830 h 2903"/>
                <a:gd name="T58" fmla="*/ 2390 w 2902"/>
                <a:gd name="T59" fmla="*/ 2859 h 2903"/>
                <a:gd name="T60" fmla="*/ 2532 w 2902"/>
                <a:gd name="T61" fmla="*/ 2881 h 2903"/>
                <a:gd name="T62" fmla="*/ 2679 w 2902"/>
                <a:gd name="T63" fmla="*/ 2896 h 2903"/>
                <a:gd name="T64" fmla="*/ 2827 w 2902"/>
                <a:gd name="T65" fmla="*/ 2903 h 2903"/>
                <a:gd name="T66" fmla="*/ 2902 w 2902"/>
                <a:gd name="T67" fmla="*/ 1161 h 2903"/>
                <a:gd name="T68" fmla="*/ 2844 w 2902"/>
                <a:gd name="T69" fmla="*/ 1159 h 2903"/>
                <a:gd name="T70" fmla="*/ 2726 w 2902"/>
                <a:gd name="T71" fmla="*/ 1148 h 2903"/>
                <a:gd name="T72" fmla="*/ 2613 w 2902"/>
                <a:gd name="T73" fmla="*/ 1125 h 2903"/>
                <a:gd name="T74" fmla="*/ 2503 w 2902"/>
                <a:gd name="T75" fmla="*/ 1092 h 2903"/>
                <a:gd name="T76" fmla="*/ 2399 w 2902"/>
                <a:gd name="T77" fmla="*/ 1048 h 2903"/>
                <a:gd name="T78" fmla="*/ 2300 w 2902"/>
                <a:gd name="T79" fmla="*/ 993 h 2903"/>
                <a:gd name="T80" fmla="*/ 2208 w 2902"/>
                <a:gd name="T81" fmla="*/ 930 h 2903"/>
                <a:gd name="T82" fmla="*/ 2122 w 2902"/>
                <a:gd name="T83" fmla="*/ 859 h 2903"/>
                <a:gd name="T84" fmla="*/ 2043 w 2902"/>
                <a:gd name="T85" fmla="*/ 780 h 2903"/>
                <a:gd name="T86" fmla="*/ 1972 w 2902"/>
                <a:gd name="T87" fmla="*/ 694 h 2903"/>
                <a:gd name="T88" fmla="*/ 1910 w 2902"/>
                <a:gd name="T89" fmla="*/ 603 h 2903"/>
                <a:gd name="T90" fmla="*/ 1857 w 2902"/>
                <a:gd name="T91" fmla="*/ 504 h 2903"/>
                <a:gd name="T92" fmla="*/ 1813 w 2902"/>
                <a:gd name="T93" fmla="*/ 399 h 2903"/>
                <a:gd name="T94" fmla="*/ 1778 w 2902"/>
                <a:gd name="T95" fmla="*/ 289 h 2903"/>
                <a:gd name="T96" fmla="*/ 1754 w 2902"/>
                <a:gd name="T97" fmla="*/ 178 h 2903"/>
                <a:gd name="T98" fmla="*/ 1743 w 2902"/>
                <a:gd name="T99" fmla="*/ 60 h 2903"/>
                <a:gd name="T100" fmla="*/ 1741 w 2902"/>
                <a:gd name="T101" fmla="*/ 0 h 2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02" h="2903">
                  <a:moveTo>
                    <a:pt x="1741" y="0"/>
                  </a:moveTo>
                  <a:lnTo>
                    <a:pt x="0" y="0"/>
                  </a:lnTo>
                  <a:lnTo>
                    <a:pt x="0" y="0"/>
                  </a:lnTo>
                  <a:lnTo>
                    <a:pt x="2" y="75"/>
                  </a:lnTo>
                  <a:lnTo>
                    <a:pt x="3" y="150"/>
                  </a:lnTo>
                  <a:lnTo>
                    <a:pt x="9" y="223"/>
                  </a:lnTo>
                  <a:lnTo>
                    <a:pt x="14" y="297"/>
                  </a:lnTo>
                  <a:lnTo>
                    <a:pt x="23" y="370"/>
                  </a:lnTo>
                  <a:lnTo>
                    <a:pt x="33" y="441"/>
                  </a:lnTo>
                  <a:lnTo>
                    <a:pt x="45" y="515"/>
                  </a:lnTo>
                  <a:lnTo>
                    <a:pt x="58" y="584"/>
                  </a:lnTo>
                  <a:lnTo>
                    <a:pt x="75" y="656"/>
                  </a:lnTo>
                  <a:lnTo>
                    <a:pt x="91" y="725"/>
                  </a:lnTo>
                  <a:lnTo>
                    <a:pt x="110" y="795"/>
                  </a:lnTo>
                  <a:lnTo>
                    <a:pt x="130" y="863"/>
                  </a:lnTo>
                  <a:lnTo>
                    <a:pt x="152" y="930"/>
                  </a:lnTo>
                  <a:lnTo>
                    <a:pt x="175" y="998"/>
                  </a:lnTo>
                  <a:lnTo>
                    <a:pt x="201" y="1064"/>
                  </a:lnTo>
                  <a:lnTo>
                    <a:pt x="229" y="1130"/>
                  </a:lnTo>
                  <a:lnTo>
                    <a:pt x="256" y="1194"/>
                  </a:lnTo>
                  <a:lnTo>
                    <a:pt x="285" y="1258"/>
                  </a:lnTo>
                  <a:lnTo>
                    <a:pt x="316" y="1322"/>
                  </a:lnTo>
                  <a:lnTo>
                    <a:pt x="349" y="1385"/>
                  </a:lnTo>
                  <a:lnTo>
                    <a:pt x="384" y="1445"/>
                  </a:lnTo>
                  <a:lnTo>
                    <a:pt x="421" y="1506"/>
                  </a:lnTo>
                  <a:lnTo>
                    <a:pt x="457" y="1564"/>
                  </a:lnTo>
                  <a:lnTo>
                    <a:pt x="496" y="1623"/>
                  </a:lnTo>
                  <a:lnTo>
                    <a:pt x="534" y="1681"/>
                  </a:lnTo>
                  <a:lnTo>
                    <a:pt x="577" y="1738"/>
                  </a:lnTo>
                  <a:lnTo>
                    <a:pt x="619" y="1793"/>
                  </a:lnTo>
                  <a:lnTo>
                    <a:pt x="663" y="1846"/>
                  </a:lnTo>
                  <a:lnTo>
                    <a:pt x="708" y="1899"/>
                  </a:lnTo>
                  <a:lnTo>
                    <a:pt x="754" y="1952"/>
                  </a:lnTo>
                  <a:lnTo>
                    <a:pt x="802" y="2004"/>
                  </a:lnTo>
                  <a:lnTo>
                    <a:pt x="849" y="2053"/>
                  </a:lnTo>
                  <a:lnTo>
                    <a:pt x="901" y="2103"/>
                  </a:lnTo>
                  <a:lnTo>
                    <a:pt x="950" y="2148"/>
                  </a:lnTo>
                  <a:lnTo>
                    <a:pt x="1003" y="2196"/>
                  </a:lnTo>
                  <a:lnTo>
                    <a:pt x="1056" y="2240"/>
                  </a:lnTo>
                  <a:lnTo>
                    <a:pt x="1111" y="2284"/>
                  </a:lnTo>
                  <a:lnTo>
                    <a:pt x="1166" y="2326"/>
                  </a:lnTo>
                  <a:lnTo>
                    <a:pt x="1223" y="2368"/>
                  </a:lnTo>
                  <a:lnTo>
                    <a:pt x="1280" y="2408"/>
                  </a:lnTo>
                  <a:lnTo>
                    <a:pt x="1338" y="2447"/>
                  </a:lnTo>
                  <a:lnTo>
                    <a:pt x="1397" y="2484"/>
                  </a:lnTo>
                  <a:lnTo>
                    <a:pt x="1457" y="2518"/>
                  </a:lnTo>
                  <a:lnTo>
                    <a:pt x="1520" y="2553"/>
                  </a:lnTo>
                  <a:lnTo>
                    <a:pt x="1582" y="2586"/>
                  </a:lnTo>
                  <a:lnTo>
                    <a:pt x="1644" y="2617"/>
                  </a:lnTo>
                  <a:lnTo>
                    <a:pt x="1708" y="2647"/>
                  </a:lnTo>
                  <a:lnTo>
                    <a:pt x="1772" y="2676"/>
                  </a:lnTo>
                  <a:lnTo>
                    <a:pt x="1838" y="2702"/>
                  </a:lnTo>
                  <a:lnTo>
                    <a:pt x="1904" y="2727"/>
                  </a:lnTo>
                  <a:lnTo>
                    <a:pt x="1972" y="2751"/>
                  </a:lnTo>
                  <a:lnTo>
                    <a:pt x="2040" y="2773"/>
                  </a:lnTo>
                  <a:lnTo>
                    <a:pt x="2107" y="2793"/>
                  </a:lnTo>
                  <a:lnTo>
                    <a:pt x="2177" y="2811"/>
                  </a:lnTo>
                  <a:lnTo>
                    <a:pt x="2247" y="2830"/>
                  </a:lnTo>
                  <a:lnTo>
                    <a:pt x="2318" y="2844"/>
                  </a:lnTo>
                  <a:lnTo>
                    <a:pt x="2390" y="2859"/>
                  </a:lnTo>
                  <a:lnTo>
                    <a:pt x="2461" y="2870"/>
                  </a:lnTo>
                  <a:lnTo>
                    <a:pt x="2532" y="2881"/>
                  </a:lnTo>
                  <a:lnTo>
                    <a:pt x="2606" y="2888"/>
                  </a:lnTo>
                  <a:lnTo>
                    <a:pt x="2679" y="2896"/>
                  </a:lnTo>
                  <a:lnTo>
                    <a:pt x="2754" y="2899"/>
                  </a:lnTo>
                  <a:lnTo>
                    <a:pt x="2827" y="2903"/>
                  </a:lnTo>
                  <a:lnTo>
                    <a:pt x="2902" y="2903"/>
                  </a:lnTo>
                  <a:lnTo>
                    <a:pt x="2902" y="1161"/>
                  </a:lnTo>
                  <a:lnTo>
                    <a:pt x="2902" y="1161"/>
                  </a:lnTo>
                  <a:lnTo>
                    <a:pt x="2844" y="1159"/>
                  </a:lnTo>
                  <a:lnTo>
                    <a:pt x="2783" y="1156"/>
                  </a:lnTo>
                  <a:lnTo>
                    <a:pt x="2726" y="1148"/>
                  </a:lnTo>
                  <a:lnTo>
                    <a:pt x="2670" y="1137"/>
                  </a:lnTo>
                  <a:lnTo>
                    <a:pt x="2613" y="1125"/>
                  </a:lnTo>
                  <a:lnTo>
                    <a:pt x="2558" y="1110"/>
                  </a:lnTo>
                  <a:lnTo>
                    <a:pt x="2503" y="1092"/>
                  </a:lnTo>
                  <a:lnTo>
                    <a:pt x="2450" y="1070"/>
                  </a:lnTo>
                  <a:lnTo>
                    <a:pt x="2399" y="1048"/>
                  </a:lnTo>
                  <a:lnTo>
                    <a:pt x="2349" y="1022"/>
                  </a:lnTo>
                  <a:lnTo>
                    <a:pt x="2300" y="993"/>
                  </a:lnTo>
                  <a:lnTo>
                    <a:pt x="2254" y="963"/>
                  </a:lnTo>
                  <a:lnTo>
                    <a:pt x="2208" y="930"/>
                  </a:lnTo>
                  <a:lnTo>
                    <a:pt x="2164" y="896"/>
                  </a:lnTo>
                  <a:lnTo>
                    <a:pt x="2122" y="859"/>
                  </a:lnTo>
                  <a:lnTo>
                    <a:pt x="2082" y="821"/>
                  </a:lnTo>
                  <a:lnTo>
                    <a:pt x="2043" y="780"/>
                  </a:lnTo>
                  <a:lnTo>
                    <a:pt x="2007" y="738"/>
                  </a:lnTo>
                  <a:lnTo>
                    <a:pt x="1972" y="694"/>
                  </a:lnTo>
                  <a:lnTo>
                    <a:pt x="1939" y="650"/>
                  </a:lnTo>
                  <a:lnTo>
                    <a:pt x="1910" y="603"/>
                  </a:lnTo>
                  <a:lnTo>
                    <a:pt x="1882" y="553"/>
                  </a:lnTo>
                  <a:lnTo>
                    <a:pt x="1857" y="504"/>
                  </a:lnTo>
                  <a:lnTo>
                    <a:pt x="1833" y="452"/>
                  </a:lnTo>
                  <a:lnTo>
                    <a:pt x="1813" y="399"/>
                  </a:lnTo>
                  <a:lnTo>
                    <a:pt x="1794" y="346"/>
                  </a:lnTo>
                  <a:lnTo>
                    <a:pt x="1778" y="289"/>
                  </a:lnTo>
                  <a:lnTo>
                    <a:pt x="1765" y="234"/>
                  </a:lnTo>
                  <a:lnTo>
                    <a:pt x="1754" y="178"/>
                  </a:lnTo>
                  <a:lnTo>
                    <a:pt x="1747" y="119"/>
                  </a:lnTo>
                  <a:lnTo>
                    <a:pt x="1743" y="60"/>
                  </a:lnTo>
                  <a:lnTo>
                    <a:pt x="1741" y="0"/>
                  </a:lnTo>
                  <a:lnTo>
                    <a:pt x="1741" y="0"/>
                  </a:lnTo>
                  <a:close/>
                </a:path>
              </a:pathLst>
            </a:custGeom>
            <a:solidFill>
              <a:srgbClr val="F5C700"/>
            </a:solidFill>
            <a:ln>
              <a:noFill/>
            </a:ln>
            <a:extLst/>
          </p:spPr>
          <p:txBody>
            <a:bodyPr anchor="ctr"/>
            <a:lstStyle/>
            <a:p>
              <a:pPr algn="ctr"/>
              <a:endParaRPr>
                <a:cs typeface="+mn-ea"/>
                <a:sym typeface="+mn-lt"/>
              </a:endParaRPr>
            </a:p>
          </p:txBody>
        </p:sp>
        <p:sp>
          <p:nvSpPr>
            <p:cNvPr id="11" name="Freeform: Shape 19"/>
            <p:cNvSpPr>
              <a:spLocks/>
            </p:cNvSpPr>
            <p:nvPr/>
          </p:nvSpPr>
          <p:spPr bwMode="auto">
            <a:xfrm>
              <a:off x="5625502" y="3744762"/>
              <a:ext cx="1575298" cy="1574212"/>
            </a:xfrm>
            <a:custGeom>
              <a:avLst/>
              <a:gdLst>
                <a:gd name="T0" fmla="*/ 0 w 2905"/>
                <a:gd name="T1" fmla="*/ 0 h 2903"/>
                <a:gd name="T2" fmla="*/ 2 w 2905"/>
                <a:gd name="T3" fmla="*/ 75 h 2903"/>
                <a:gd name="T4" fmla="*/ 9 w 2905"/>
                <a:gd name="T5" fmla="*/ 223 h 2903"/>
                <a:gd name="T6" fmla="*/ 24 w 2905"/>
                <a:gd name="T7" fmla="*/ 370 h 2903"/>
                <a:gd name="T8" fmla="*/ 46 w 2905"/>
                <a:gd name="T9" fmla="*/ 515 h 2903"/>
                <a:gd name="T10" fmla="*/ 75 w 2905"/>
                <a:gd name="T11" fmla="*/ 656 h 2903"/>
                <a:gd name="T12" fmla="*/ 112 w 2905"/>
                <a:gd name="T13" fmla="*/ 795 h 2903"/>
                <a:gd name="T14" fmla="*/ 154 w 2905"/>
                <a:gd name="T15" fmla="*/ 930 h 2903"/>
                <a:gd name="T16" fmla="*/ 202 w 2905"/>
                <a:gd name="T17" fmla="*/ 1064 h 2903"/>
                <a:gd name="T18" fmla="*/ 257 w 2905"/>
                <a:gd name="T19" fmla="*/ 1194 h 2903"/>
                <a:gd name="T20" fmla="*/ 319 w 2905"/>
                <a:gd name="T21" fmla="*/ 1322 h 2903"/>
                <a:gd name="T22" fmla="*/ 385 w 2905"/>
                <a:gd name="T23" fmla="*/ 1445 h 2903"/>
                <a:gd name="T24" fmla="*/ 458 w 2905"/>
                <a:gd name="T25" fmla="*/ 1564 h 2903"/>
                <a:gd name="T26" fmla="*/ 537 w 2905"/>
                <a:gd name="T27" fmla="*/ 1681 h 2903"/>
                <a:gd name="T28" fmla="*/ 621 w 2905"/>
                <a:gd name="T29" fmla="*/ 1793 h 2903"/>
                <a:gd name="T30" fmla="*/ 709 w 2905"/>
                <a:gd name="T31" fmla="*/ 1899 h 2903"/>
                <a:gd name="T32" fmla="*/ 802 w 2905"/>
                <a:gd name="T33" fmla="*/ 2004 h 2903"/>
                <a:gd name="T34" fmla="*/ 901 w 2905"/>
                <a:gd name="T35" fmla="*/ 2103 h 2903"/>
                <a:gd name="T36" fmla="*/ 1004 w 2905"/>
                <a:gd name="T37" fmla="*/ 2196 h 2903"/>
                <a:gd name="T38" fmla="*/ 1112 w 2905"/>
                <a:gd name="T39" fmla="*/ 2284 h 2903"/>
                <a:gd name="T40" fmla="*/ 1224 w 2905"/>
                <a:gd name="T41" fmla="*/ 2368 h 2903"/>
                <a:gd name="T42" fmla="*/ 1339 w 2905"/>
                <a:gd name="T43" fmla="*/ 2447 h 2903"/>
                <a:gd name="T44" fmla="*/ 1460 w 2905"/>
                <a:gd name="T45" fmla="*/ 2518 h 2903"/>
                <a:gd name="T46" fmla="*/ 1583 w 2905"/>
                <a:gd name="T47" fmla="*/ 2586 h 2903"/>
                <a:gd name="T48" fmla="*/ 1709 w 2905"/>
                <a:gd name="T49" fmla="*/ 2647 h 2903"/>
                <a:gd name="T50" fmla="*/ 1839 w 2905"/>
                <a:gd name="T51" fmla="*/ 2702 h 2903"/>
                <a:gd name="T52" fmla="*/ 1973 w 2905"/>
                <a:gd name="T53" fmla="*/ 2751 h 2903"/>
                <a:gd name="T54" fmla="*/ 2110 w 2905"/>
                <a:gd name="T55" fmla="*/ 2793 h 2903"/>
                <a:gd name="T56" fmla="*/ 2249 w 2905"/>
                <a:gd name="T57" fmla="*/ 2830 h 2903"/>
                <a:gd name="T58" fmla="*/ 2390 w 2905"/>
                <a:gd name="T59" fmla="*/ 2859 h 2903"/>
                <a:gd name="T60" fmla="*/ 2535 w 2905"/>
                <a:gd name="T61" fmla="*/ 2881 h 2903"/>
                <a:gd name="T62" fmla="*/ 2681 w 2905"/>
                <a:gd name="T63" fmla="*/ 2896 h 2903"/>
                <a:gd name="T64" fmla="*/ 2830 w 2905"/>
                <a:gd name="T65" fmla="*/ 2903 h 2903"/>
                <a:gd name="T66" fmla="*/ 2905 w 2905"/>
                <a:gd name="T67" fmla="*/ 1161 h 2903"/>
                <a:gd name="T68" fmla="*/ 2844 w 2905"/>
                <a:gd name="T69" fmla="*/ 1159 h 2903"/>
                <a:gd name="T70" fmla="*/ 2727 w 2905"/>
                <a:gd name="T71" fmla="*/ 1148 h 2903"/>
                <a:gd name="T72" fmla="*/ 2614 w 2905"/>
                <a:gd name="T73" fmla="*/ 1125 h 2903"/>
                <a:gd name="T74" fmla="*/ 2506 w 2905"/>
                <a:gd name="T75" fmla="*/ 1092 h 2903"/>
                <a:gd name="T76" fmla="*/ 2401 w 2905"/>
                <a:gd name="T77" fmla="*/ 1048 h 2903"/>
                <a:gd name="T78" fmla="*/ 2302 w 2905"/>
                <a:gd name="T79" fmla="*/ 993 h 2903"/>
                <a:gd name="T80" fmla="*/ 2209 w 2905"/>
                <a:gd name="T81" fmla="*/ 930 h 2903"/>
                <a:gd name="T82" fmla="*/ 2123 w 2905"/>
                <a:gd name="T83" fmla="*/ 859 h 2903"/>
                <a:gd name="T84" fmla="*/ 2044 w 2905"/>
                <a:gd name="T85" fmla="*/ 780 h 2903"/>
                <a:gd name="T86" fmla="*/ 1974 w 2905"/>
                <a:gd name="T87" fmla="*/ 694 h 2903"/>
                <a:gd name="T88" fmla="*/ 1910 w 2905"/>
                <a:gd name="T89" fmla="*/ 603 h 2903"/>
                <a:gd name="T90" fmla="*/ 1857 w 2905"/>
                <a:gd name="T91" fmla="*/ 504 h 2903"/>
                <a:gd name="T92" fmla="*/ 1813 w 2905"/>
                <a:gd name="T93" fmla="*/ 399 h 2903"/>
                <a:gd name="T94" fmla="*/ 1780 w 2905"/>
                <a:gd name="T95" fmla="*/ 289 h 2903"/>
                <a:gd name="T96" fmla="*/ 1757 w 2905"/>
                <a:gd name="T97" fmla="*/ 178 h 2903"/>
                <a:gd name="T98" fmla="*/ 1744 w 2905"/>
                <a:gd name="T99" fmla="*/ 60 h 2903"/>
                <a:gd name="T100" fmla="*/ 1744 w 2905"/>
                <a:gd name="T101" fmla="*/ 0 h 2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05" h="2903">
                  <a:moveTo>
                    <a:pt x="1744" y="0"/>
                  </a:moveTo>
                  <a:lnTo>
                    <a:pt x="0" y="0"/>
                  </a:lnTo>
                  <a:lnTo>
                    <a:pt x="0" y="0"/>
                  </a:lnTo>
                  <a:lnTo>
                    <a:pt x="2" y="75"/>
                  </a:lnTo>
                  <a:lnTo>
                    <a:pt x="4" y="150"/>
                  </a:lnTo>
                  <a:lnTo>
                    <a:pt x="9" y="223"/>
                  </a:lnTo>
                  <a:lnTo>
                    <a:pt x="17" y="297"/>
                  </a:lnTo>
                  <a:lnTo>
                    <a:pt x="24" y="370"/>
                  </a:lnTo>
                  <a:lnTo>
                    <a:pt x="35" y="441"/>
                  </a:lnTo>
                  <a:lnTo>
                    <a:pt x="46" y="515"/>
                  </a:lnTo>
                  <a:lnTo>
                    <a:pt x="61" y="584"/>
                  </a:lnTo>
                  <a:lnTo>
                    <a:pt x="75" y="656"/>
                  </a:lnTo>
                  <a:lnTo>
                    <a:pt x="92" y="725"/>
                  </a:lnTo>
                  <a:lnTo>
                    <a:pt x="112" y="795"/>
                  </a:lnTo>
                  <a:lnTo>
                    <a:pt x="132" y="863"/>
                  </a:lnTo>
                  <a:lnTo>
                    <a:pt x="154" y="930"/>
                  </a:lnTo>
                  <a:lnTo>
                    <a:pt x="178" y="998"/>
                  </a:lnTo>
                  <a:lnTo>
                    <a:pt x="202" y="1064"/>
                  </a:lnTo>
                  <a:lnTo>
                    <a:pt x="229" y="1130"/>
                  </a:lnTo>
                  <a:lnTo>
                    <a:pt x="257" y="1194"/>
                  </a:lnTo>
                  <a:lnTo>
                    <a:pt x="288" y="1258"/>
                  </a:lnTo>
                  <a:lnTo>
                    <a:pt x="319" y="1322"/>
                  </a:lnTo>
                  <a:lnTo>
                    <a:pt x="352" y="1385"/>
                  </a:lnTo>
                  <a:lnTo>
                    <a:pt x="385" y="1445"/>
                  </a:lnTo>
                  <a:lnTo>
                    <a:pt x="422" y="1506"/>
                  </a:lnTo>
                  <a:lnTo>
                    <a:pt x="458" y="1564"/>
                  </a:lnTo>
                  <a:lnTo>
                    <a:pt x="497" y="1623"/>
                  </a:lnTo>
                  <a:lnTo>
                    <a:pt x="537" y="1681"/>
                  </a:lnTo>
                  <a:lnTo>
                    <a:pt x="577" y="1738"/>
                  </a:lnTo>
                  <a:lnTo>
                    <a:pt x="621" y="1793"/>
                  </a:lnTo>
                  <a:lnTo>
                    <a:pt x="663" y="1846"/>
                  </a:lnTo>
                  <a:lnTo>
                    <a:pt x="709" y="1899"/>
                  </a:lnTo>
                  <a:lnTo>
                    <a:pt x="755" y="1952"/>
                  </a:lnTo>
                  <a:lnTo>
                    <a:pt x="802" y="2004"/>
                  </a:lnTo>
                  <a:lnTo>
                    <a:pt x="852" y="2053"/>
                  </a:lnTo>
                  <a:lnTo>
                    <a:pt x="901" y="2103"/>
                  </a:lnTo>
                  <a:lnTo>
                    <a:pt x="953" y="2148"/>
                  </a:lnTo>
                  <a:lnTo>
                    <a:pt x="1004" y="2196"/>
                  </a:lnTo>
                  <a:lnTo>
                    <a:pt x="1057" y="2240"/>
                  </a:lnTo>
                  <a:lnTo>
                    <a:pt x="1112" y="2284"/>
                  </a:lnTo>
                  <a:lnTo>
                    <a:pt x="1167" y="2326"/>
                  </a:lnTo>
                  <a:lnTo>
                    <a:pt x="1224" y="2368"/>
                  </a:lnTo>
                  <a:lnTo>
                    <a:pt x="1280" y="2408"/>
                  </a:lnTo>
                  <a:lnTo>
                    <a:pt x="1339" y="2447"/>
                  </a:lnTo>
                  <a:lnTo>
                    <a:pt x="1399" y="2484"/>
                  </a:lnTo>
                  <a:lnTo>
                    <a:pt x="1460" y="2518"/>
                  </a:lnTo>
                  <a:lnTo>
                    <a:pt x="1520" y="2553"/>
                  </a:lnTo>
                  <a:lnTo>
                    <a:pt x="1583" y="2586"/>
                  </a:lnTo>
                  <a:lnTo>
                    <a:pt x="1645" y="2617"/>
                  </a:lnTo>
                  <a:lnTo>
                    <a:pt x="1709" y="2647"/>
                  </a:lnTo>
                  <a:lnTo>
                    <a:pt x="1775" y="2676"/>
                  </a:lnTo>
                  <a:lnTo>
                    <a:pt x="1839" y="2702"/>
                  </a:lnTo>
                  <a:lnTo>
                    <a:pt x="1907" y="2727"/>
                  </a:lnTo>
                  <a:lnTo>
                    <a:pt x="1973" y="2751"/>
                  </a:lnTo>
                  <a:lnTo>
                    <a:pt x="2040" y="2773"/>
                  </a:lnTo>
                  <a:lnTo>
                    <a:pt x="2110" y="2793"/>
                  </a:lnTo>
                  <a:lnTo>
                    <a:pt x="2180" y="2811"/>
                  </a:lnTo>
                  <a:lnTo>
                    <a:pt x="2249" y="2830"/>
                  </a:lnTo>
                  <a:lnTo>
                    <a:pt x="2319" y="2844"/>
                  </a:lnTo>
                  <a:lnTo>
                    <a:pt x="2390" y="2859"/>
                  </a:lnTo>
                  <a:lnTo>
                    <a:pt x="2462" y="2870"/>
                  </a:lnTo>
                  <a:lnTo>
                    <a:pt x="2535" y="2881"/>
                  </a:lnTo>
                  <a:lnTo>
                    <a:pt x="2608" y="2888"/>
                  </a:lnTo>
                  <a:lnTo>
                    <a:pt x="2681" y="2896"/>
                  </a:lnTo>
                  <a:lnTo>
                    <a:pt x="2755" y="2899"/>
                  </a:lnTo>
                  <a:lnTo>
                    <a:pt x="2830" y="2903"/>
                  </a:lnTo>
                  <a:lnTo>
                    <a:pt x="2905" y="2903"/>
                  </a:lnTo>
                  <a:lnTo>
                    <a:pt x="2905" y="1161"/>
                  </a:lnTo>
                  <a:lnTo>
                    <a:pt x="2905" y="1161"/>
                  </a:lnTo>
                  <a:lnTo>
                    <a:pt x="2844" y="1159"/>
                  </a:lnTo>
                  <a:lnTo>
                    <a:pt x="2786" y="1156"/>
                  </a:lnTo>
                  <a:lnTo>
                    <a:pt x="2727" y="1148"/>
                  </a:lnTo>
                  <a:lnTo>
                    <a:pt x="2670" y="1137"/>
                  </a:lnTo>
                  <a:lnTo>
                    <a:pt x="2614" y="1125"/>
                  </a:lnTo>
                  <a:lnTo>
                    <a:pt x="2559" y="1110"/>
                  </a:lnTo>
                  <a:lnTo>
                    <a:pt x="2506" y="1092"/>
                  </a:lnTo>
                  <a:lnTo>
                    <a:pt x="2452" y="1070"/>
                  </a:lnTo>
                  <a:lnTo>
                    <a:pt x="2401" y="1048"/>
                  </a:lnTo>
                  <a:lnTo>
                    <a:pt x="2350" y="1022"/>
                  </a:lnTo>
                  <a:lnTo>
                    <a:pt x="2302" y="993"/>
                  </a:lnTo>
                  <a:lnTo>
                    <a:pt x="2255" y="963"/>
                  </a:lnTo>
                  <a:lnTo>
                    <a:pt x="2209" y="930"/>
                  </a:lnTo>
                  <a:lnTo>
                    <a:pt x="2165" y="896"/>
                  </a:lnTo>
                  <a:lnTo>
                    <a:pt x="2123" y="859"/>
                  </a:lnTo>
                  <a:lnTo>
                    <a:pt x="2082" y="821"/>
                  </a:lnTo>
                  <a:lnTo>
                    <a:pt x="2044" y="780"/>
                  </a:lnTo>
                  <a:lnTo>
                    <a:pt x="2007" y="738"/>
                  </a:lnTo>
                  <a:lnTo>
                    <a:pt x="1974" y="694"/>
                  </a:lnTo>
                  <a:lnTo>
                    <a:pt x="1941" y="650"/>
                  </a:lnTo>
                  <a:lnTo>
                    <a:pt x="1910" y="603"/>
                  </a:lnTo>
                  <a:lnTo>
                    <a:pt x="1883" y="553"/>
                  </a:lnTo>
                  <a:lnTo>
                    <a:pt x="1857" y="504"/>
                  </a:lnTo>
                  <a:lnTo>
                    <a:pt x="1833" y="452"/>
                  </a:lnTo>
                  <a:lnTo>
                    <a:pt x="1813" y="399"/>
                  </a:lnTo>
                  <a:lnTo>
                    <a:pt x="1795" y="346"/>
                  </a:lnTo>
                  <a:lnTo>
                    <a:pt x="1780" y="289"/>
                  </a:lnTo>
                  <a:lnTo>
                    <a:pt x="1766" y="234"/>
                  </a:lnTo>
                  <a:lnTo>
                    <a:pt x="1757" y="178"/>
                  </a:lnTo>
                  <a:lnTo>
                    <a:pt x="1749" y="119"/>
                  </a:lnTo>
                  <a:lnTo>
                    <a:pt x="1744" y="60"/>
                  </a:lnTo>
                  <a:lnTo>
                    <a:pt x="1744" y="0"/>
                  </a:lnTo>
                  <a:lnTo>
                    <a:pt x="1744" y="0"/>
                  </a:lnTo>
                  <a:close/>
                </a:path>
              </a:pathLst>
            </a:custGeom>
            <a:solidFill>
              <a:srgbClr val="1D4251"/>
            </a:solidFill>
            <a:ln>
              <a:noFill/>
            </a:ln>
            <a:extLst/>
          </p:spPr>
          <p:txBody>
            <a:bodyPr vert="horz" wrap="square" lIns="91440" tIns="45720" rIns="91440" bIns="45720" numCol="1" anchor="t" anchorCtr="0" compatLnSpc="1">
              <a:prstTxWarp prst="textNoShape">
                <a:avLst/>
              </a:prstTxWarp>
            </a:bodyPr>
            <a:lstStyle/>
            <a:p>
              <a:endParaRPr>
                <a:cs typeface="+mn-ea"/>
                <a:sym typeface="+mn-lt"/>
              </a:endParaRPr>
            </a:p>
          </p:txBody>
        </p:sp>
        <p:sp>
          <p:nvSpPr>
            <p:cNvPr id="12" name="Freeform: Shape 20"/>
            <p:cNvSpPr>
              <a:spLocks/>
            </p:cNvSpPr>
            <p:nvPr/>
          </p:nvSpPr>
          <p:spPr bwMode="auto">
            <a:xfrm>
              <a:off x="3213034" y="3691698"/>
              <a:ext cx="1360802" cy="510803"/>
            </a:xfrm>
            <a:custGeom>
              <a:avLst/>
              <a:gdLst>
                <a:gd name="T0" fmla="*/ 0 w 2031"/>
                <a:gd name="T1" fmla="*/ 0 h 762"/>
                <a:gd name="T2" fmla="*/ 1016 w 2031"/>
                <a:gd name="T3" fmla="*/ 762 h 762"/>
                <a:gd name="T4" fmla="*/ 2031 w 2031"/>
                <a:gd name="T5" fmla="*/ 0 h 762"/>
                <a:gd name="T6" fmla="*/ 0 w 2031"/>
                <a:gd name="T7" fmla="*/ 0 h 762"/>
              </a:gdLst>
              <a:ahLst/>
              <a:cxnLst>
                <a:cxn ang="0">
                  <a:pos x="T0" y="T1"/>
                </a:cxn>
                <a:cxn ang="0">
                  <a:pos x="T2" y="T3"/>
                </a:cxn>
                <a:cxn ang="0">
                  <a:pos x="T4" y="T5"/>
                </a:cxn>
                <a:cxn ang="0">
                  <a:pos x="T6" y="T7"/>
                </a:cxn>
              </a:cxnLst>
              <a:rect l="0" t="0" r="r" b="b"/>
              <a:pathLst>
                <a:path w="2031" h="762">
                  <a:moveTo>
                    <a:pt x="0" y="0"/>
                  </a:moveTo>
                  <a:lnTo>
                    <a:pt x="1016" y="762"/>
                  </a:lnTo>
                  <a:lnTo>
                    <a:pt x="2031" y="0"/>
                  </a:lnTo>
                  <a:lnTo>
                    <a:pt x="0" y="0"/>
                  </a:lnTo>
                  <a:close/>
                </a:path>
              </a:pathLst>
            </a:custGeom>
            <a:solidFill>
              <a:srgbClr val="1D4251"/>
            </a:solidFill>
            <a:ln>
              <a:noFill/>
            </a:ln>
            <a:extLst/>
          </p:spPr>
          <p:txBody>
            <a:bodyPr vert="horz" wrap="square" lIns="91440" tIns="45720" rIns="91440" bIns="45720" numCol="1" anchor="t" anchorCtr="0" compatLnSpc="1">
              <a:prstTxWarp prst="textNoShape">
                <a:avLst/>
              </a:prstTxWarp>
            </a:bodyPr>
            <a:lstStyle/>
            <a:p>
              <a:endParaRPr>
                <a:cs typeface="+mn-ea"/>
                <a:sym typeface="+mn-lt"/>
              </a:endParaRPr>
            </a:p>
          </p:txBody>
        </p:sp>
        <p:sp>
          <p:nvSpPr>
            <p:cNvPr id="13" name="Freeform: Shape 23"/>
            <p:cNvSpPr>
              <a:spLocks/>
            </p:cNvSpPr>
            <p:nvPr/>
          </p:nvSpPr>
          <p:spPr bwMode="auto">
            <a:xfrm>
              <a:off x="7623216" y="3691698"/>
              <a:ext cx="1360802" cy="510803"/>
            </a:xfrm>
            <a:custGeom>
              <a:avLst/>
              <a:gdLst>
                <a:gd name="T0" fmla="*/ 0 w 2031"/>
                <a:gd name="T1" fmla="*/ 0 h 762"/>
                <a:gd name="T2" fmla="*/ 1015 w 2031"/>
                <a:gd name="T3" fmla="*/ 762 h 762"/>
                <a:gd name="T4" fmla="*/ 2031 w 2031"/>
                <a:gd name="T5" fmla="*/ 0 h 762"/>
                <a:gd name="T6" fmla="*/ 0 w 2031"/>
                <a:gd name="T7" fmla="*/ 0 h 762"/>
              </a:gdLst>
              <a:ahLst/>
              <a:cxnLst>
                <a:cxn ang="0">
                  <a:pos x="T0" y="T1"/>
                </a:cxn>
                <a:cxn ang="0">
                  <a:pos x="T2" y="T3"/>
                </a:cxn>
                <a:cxn ang="0">
                  <a:pos x="T4" y="T5"/>
                </a:cxn>
                <a:cxn ang="0">
                  <a:pos x="T6" y="T7"/>
                </a:cxn>
              </a:cxnLst>
              <a:rect l="0" t="0" r="r" b="b"/>
              <a:pathLst>
                <a:path w="2031" h="762">
                  <a:moveTo>
                    <a:pt x="0" y="0"/>
                  </a:moveTo>
                  <a:lnTo>
                    <a:pt x="1015" y="762"/>
                  </a:lnTo>
                  <a:lnTo>
                    <a:pt x="2031" y="0"/>
                  </a:lnTo>
                  <a:lnTo>
                    <a:pt x="0" y="0"/>
                  </a:lnTo>
                  <a:close/>
                </a:path>
              </a:pathLst>
            </a:custGeom>
            <a:solidFill>
              <a:srgbClr val="F5C700"/>
            </a:solidFill>
            <a:ln>
              <a:noFill/>
            </a:ln>
            <a:extLst/>
          </p:spPr>
          <p:txBody>
            <a:bodyPr anchor="ctr"/>
            <a:lstStyle/>
            <a:p>
              <a:pPr algn="ctr"/>
              <a:endParaRPr>
                <a:cs typeface="+mn-ea"/>
                <a:sym typeface="+mn-lt"/>
              </a:endParaRPr>
            </a:p>
          </p:txBody>
        </p:sp>
        <p:sp>
          <p:nvSpPr>
            <p:cNvPr id="14" name="Freeform: Shape 25"/>
            <p:cNvSpPr>
              <a:spLocks/>
            </p:cNvSpPr>
            <p:nvPr/>
          </p:nvSpPr>
          <p:spPr bwMode="auto">
            <a:xfrm>
              <a:off x="4996251" y="2169467"/>
              <a:ext cx="1575297" cy="1575295"/>
            </a:xfrm>
            <a:custGeom>
              <a:avLst/>
              <a:gdLst>
                <a:gd name="T0" fmla="*/ 0 w 2905"/>
                <a:gd name="T1" fmla="*/ 1742 h 2903"/>
                <a:gd name="T2" fmla="*/ 61 w 2905"/>
                <a:gd name="T3" fmla="*/ 1744 h 2903"/>
                <a:gd name="T4" fmla="*/ 178 w 2905"/>
                <a:gd name="T5" fmla="*/ 1755 h 2903"/>
                <a:gd name="T6" fmla="*/ 291 w 2905"/>
                <a:gd name="T7" fmla="*/ 1778 h 2903"/>
                <a:gd name="T8" fmla="*/ 399 w 2905"/>
                <a:gd name="T9" fmla="*/ 1811 h 2903"/>
                <a:gd name="T10" fmla="*/ 504 w 2905"/>
                <a:gd name="T11" fmla="*/ 1855 h 2903"/>
                <a:gd name="T12" fmla="*/ 603 w 2905"/>
                <a:gd name="T13" fmla="*/ 1910 h 2903"/>
                <a:gd name="T14" fmla="*/ 696 w 2905"/>
                <a:gd name="T15" fmla="*/ 1973 h 2903"/>
                <a:gd name="T16" fmla="*/ 782 w 2905"/>
                <a:gd name="T17" fmla="*/ 2044 h 2903"/>
                <a:gd name="T18" fmla="*/ 861 w 2905"/>
                <a:gd name="T19" fmla="*/ 2123 h 2903"/>
                <a:gd name="T20" fmla="*/ 931 w 2905"/>
                <a:gd name="T21" fmla="*/ 2209 h 2903"/>
                <a:gd name="T22" fmla="*/ 995 w 2905"/>
                <a:gd name="T23" fmla="*/ 2300 h 2903"/>
                <a:gd name="T24" fmla="*/ 1048 w 2905"/>
                <a:gd name="T25" fmla="*/ 2399 h 2903"/>
                <a:gd name="T26" fmla="*/ 1092 w 2905"/>
                <a:gd name="T27" fmla="*/ 2504 h 2903"/>
                <a:gd name="T28" fmla="*/ 1125 w 2905"/>
                <a:gd name="T29" fmla="*/ 2614 h 2903"/>
                <a:gd name="T30" fmla="*/ 1148 w 2905"/>
                <a:gd name="T31" fmla="*/ 2725 h 2903"/>
                <a:gd name="T32" fmla="*/ 1161 w 2905"/>
                <a:gd name="T33" fmla="*/ 2843 h 2903"/>
                <a:gd name="T34" fmla="*/ 2905 w 2905"/>
                <a:gd name="T35" fmla="*/ 2903 h 2903"/>
                <a:gd name="T36" fmla="*/ 2903 w 2905"/>
                <a:gd name="T37" fmla="*/ 2828 h 2903"/>
                <a:gd name="T38" fmla="*/ 2896 w 2905"/>
                <a:gd name="T39" fmla="*/ 2680 h 2903"/>
                <a:gd name="T40" fmla="*/ 2881 w 2905"/>
                <a:gd name="T41" fmla="*/ 2533 h 2903"/>
                <a:gd name="T42" fmla="*/ 2859 w 2905"/>
                <a:gd name="T43" fmla="*/ 2388 h 2903"/>
                <a:gd name="T44" fmla="*/ 2830 w 2905"/>
                <a:gd name="T45" fmla="*/ 2247 h 2903"/>
                <a:gd name="T46" fmla="*/ 2793 w 2905"/>
                <a:gd name="T47" fmla="*/ 2108 h 2903"/>
                <a:gd name="T48" fmla="*/ 2751 w 2905"/>
                <a:gd name="T49" fmla="*/ 1973 h 2903"/>
                <a:gd name="T50" fmla="*/ 2703 w 2905"/>
                <a:gd name="T51" fmla="*/ 1839 h 2903"/>
                <a:gd name="T52" fmla="*/ 2648 w 2905"/>
                <a:gd name="T53" fmla="*/ 1709 h 2903"/>
                <a:gd name="T54" fmla="*/ 2586 w 2905"/>
                <a:gd name="T55" fmla="*/ 1581 h 2903"/>
                <a:gd name="T56" fmla="*/ 2520 w 2905"/>
                <a:gd name="T57" fmla="*/ 1458 h 2903"/>
                <a:gd name="T58" fmla="*/ 2447 w 2905"/>
                <a:gd name="T59" fmla="*/ 1339 h 2903"/>
                <a:gd name="T60" fmla="*/ 2368 w 2905"/>
                <a:gd name="T61" fmla="*/ 1222 h 2903"/>
                <a:gd name="T62" fmla="*/ 2284 w 2905"/>
                <a:gd name="T63" fmla="*/ 1110 h 2903"/>
                <a:gd name="T64" fmla="*/ 2196 w 2905"/>
                <a:gd name="T65" fmla="*/ 1004 h 2903"/>
                <a:gd name="T66" fmla="*/ 2103 w 2905"/>
                <a:gd name="T67" fmla="*/ 899 h 2903"/>
                <a:gd name="T68" fmla="*/ 2004 w 2905"/>
                <a:gd name="T69" fmla="*/ 800 h 2903"/>
                <a:gd name="T70" fmla="*/ 1901 w 2905"/>
                <a:gd name="T71" fmla="*/ 707 h 2903"/>
                <a:gd name="T72" fmla="*/ 1793 w 2905"/>
                <a:gd name="T73" fmla="*/ 619 h 2903"/>
                <a:gd name="T74" fmla="*/ 1681 w 2905"/>
                <a:gd name="T75" fmla="*/ 535 h 2903"/>
                <a:gd name="T76" fmla="*/ 1566 w 2905"/>
                <a:gd name="T77" fmla="*/ 456 h 2903"/>
                <a:gd name="T78" fmla="*/ 1445 w 2905"/>
                <a:gd name="T79" fmla="*/ 385 h 2903"/>
                <a:gd name="T80" fmla="*/ 1322 w 2905"/>
                <a:gd name="T81" fmla="*/ 317 h 2903"/>
                <a:gd name="T82" fmla="*/ 1196 w 2905"/>
                <a:gd name="T83" fmla="*/ 256 h 2903"/>
                <a:gd name="T84" fmla="*/ 1066 w 2905"/>
                <a:gd name="T85" fmla="*/ 201 h 2903"/>
                <a:gd name="T86" fmla="*/ 932 w 2905"/>
                <a:gd name="T87" fmla="*/ 152 h 2903"/>
                <a:gd name="T88" fmla="*/ 795 w 2905"/>
                <a:gd name="T89" fmla="*/ 110 h 2903"/>
                <a:gd name="T90" fmla="*/ 656 w 2905"/>
                <a:gd name="T91" fmla="*/ 73 h 2903"/>
                <a:gd name="T92" fmla="*/ 515 w 2905"/>
                <a:gd name="T93" fmla="*/ 44 h 2903"/>
                <a:gd name="T94" fmla="*/ 370 w 2905"/>
                <a:gd name="T95" fmla="*/ 22 h 2903"/>
                <a:gd name="T96" fmla="*/ 224 w 2905"/>
                <a:gd name="T97" fmla="*/ 7 h 2903"/>
                <a:gd name="T98" fmla="*/ 75 w 2905"/>
                <a:gd name="T99" fmla="*/ 0 h 2903"/>
                <a:gd name="T100" fmla="*/ 0 w 2905"/>
                <a:gd name="T101" fmla="*/ 0 h 2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05" h="2903">
                  <a:moveTo>
                    <a:pt x="0" y="0"/>
                  </a:moveTo>
                  <a:lnTo>
                    <a:pt x="0" y="1742"/>
                  </a:lnTo>
                  <a:lnTo>
                    <a:pt x="0" y="1742"/>
                  </a:lnTo>
                  <a:lnTo>
                    <a:pt x="61" y="1744"/>
                  </a:lnTo>
                  <a:lnTo>
                    <a:pt x="119" y="1747"/>
                  </a:lnTo>
                  <a:lnTo>
                    <a:pt x="178" y="1755"/>
                  </a:lnTo>
                  <a:lnTo>
                    <a:pt x="235" y="1766"/>
                  </a:lnTo>
                  <a:lnTo>
                    <a:pt x="291" y="1778"/>
                  </a:lnTo>
                  <a:lnTo>
                    <a:pt x="346" y="1793"/>
                  </a:lnTo>
                  <a:lnTo>
                    <a:pt x="399" y="1811"/>
                  </a:lnTo>
                  <a:lnTo>
                    <a:pt x="453" y="1833"/>
                  </a:lnTo>
                  <a:lnTo>
                    <a:pt x="504" y="1855"/>
                  </a:lnTo>
                  <a:lnTo>
                    <a:pt x="555" y="1881"/>
                  </a:lnTo>
                  <a:lnTo>
                    <a:pt x="603" y="1910"/>
                  </a:lnTo>
                  <a:lnTo>
                    <a:pt x="650" y="1940"/>
                  </a:lnTo>
                  <a:lnTo>
                    <a:pt x="696" y="1973"/>
                  </a:lnTo>
                  <a:lnTo>
                    <a:pt x="740" y="2007"/>
                  </a:lnTo>
                  <a:lnTo>
                    <a:pt x="782" y="2044"/>
                  </a:lnTo>
                  <a:lnTo>
                    <a:pt x="823" y="2082"/>
                  </a:lnTo>
                  <a:lnTo>
                    <a:pt x="861" y="2123"/>
                  </a:lnTo>
                  <a:lnTo>
                    <a:pt x="898" y="2165"/>
                  </a:lnTo>
                  <a:lnTo>
                    <a:pt x="931" y="2209"/>
                  </a:lnTo>
                  <a:lnTo>
                    <a:pt x="964" y="2253"/>
                  </a:lnTo>
                  <a:lnTo>
                    <a:pt x="995" y="2300"/>
                  </a:lnTo>
                  <a:lnTo>
                    <a:pt x="1022" y="2350"/>
                  </a:lnTo>
                  <a:lnTo>
                    <a:pt x="1048" y="2399"/>
                  </a:lnTo>
                  <a:lnTo>
                    <a:pt x="1072" y="2451"/>
                  </a:lnTo>
                  <a:lnTo>
                    <a:pt x="1092" y="2504"/>
                  </a:lnTo>
                  <a:lnTo>
                    <a:pt x="1110" y="2557"/>
                  </a:lnTo>
                  <a:lnTo>
                    <a:pt x="1125" y="2614"/>
                  </a:lnTo>
                  <a:lnTo>
                    <a:pt x="1139" y="2669"/>
                  </a:lnTo>
                  <a:lnTo>
                    <a:pt x="1148" y="2725"/>
                  </a:lnTo>
                  <a:lnTo>
                    <a:pt x="1156" y="2784"/>
                  </a:lnTo>
                  <a:lnTo>
                    <a:pt x="1161" y="2843"/>
                  </a:lnTo>
                  <a:lnTo>
                    <a:pt x="1161" y="2903"/>
                  </a:lnTo>
                  <a:lnTo>
                    <a:pt x="2905" y="2903"/>
                  </a:lnTo>
                  <a:lnTo>
                    <a:pt x="2905" y="2903"/>
                  </a:lnTo>
                  <a:lnTo>
                    <a:pt x="2903" y="2828"/>
                  </a:lnTo>
                  <a:lnTo>
                    <a:pt x="2901" y="2753"/>
                  </a:lnTo>
                  <a:lnTo>
                    <a:pt x="2896" y="2680"/>
                  </a:lnTo>
                  <a:lnTo>
                    <a:pt x="2888" y="2606"/>
                  </a:lnTo>
                  <a:lnTo>
                    <a:pt x="2881" y="2533"/>
                  </a:lnTo>
                  <a:lnTo>
                    <a:pt x="2870" y="2462"/>
                  </a:lnTo>
                  <a:lnTo>
                    <a:pt x="2859" y="2388"/>
                  </a:lnTo>
                  <a:lnTo>
                    <a:pt x="2844" y="2319"/>
                  </a:lnTo>
                  <a:lnTo>
                    <a:pt x="2830" y="2247"/>
                  </a:lnTo>
                  <a:lnTo>
                    <a:pt x="2813" y="2178"/>
                  </a:lnTo>
                  <a:lnTo>
                    <a:pt x="2793" y="2108"/>
                  </a:lnTo>
                  <a:lnTo>
                    <a:pt x="2773" y="2040"/>
                  </a:lnTo>
                  <a:lnTo>
                    <a:pt x="2751" y="1973"/>
                  </a:lnTo>
                  <a:lnTo>
                    <a:pt x="2727" y="1905"/>
                  </a:lnTo>
                  <a:lnTo>
                    <a:pt x="2703" y="1839"/>
                  </a:lnTo>
                  <a:lnTo>
                    <a:pt x="2676" y="1773"/>
                  </a:lnTo>
                  <a:lnTo>
                    <a:pt x="2648" y="1709"/>
                  </a:lnTo>
                  <a:lnTo>
                    <a:pt x="2617" y="1645"/>
                  </a:lnTo>
                  <a:lnTo>
                    <a:pt x="2586" y="1581"/>
                  </a:lnTo>
                  <a:lnTo>
                    <a:pt x="2553" y="1518"/>
                  </a:lnTo>
                  <a:lnTo>
                    <a:pt x="2520" y="1458"/>
                  </a:lnTo>
                  <a:lnTo>
                    <a:pt x="2483" y="1397"/>
                  </a:lnTo>
                  <a:lnTo>
                    <a:pt x="2447" y="1339"/>
                  </a:lnTo>
                  <a:lnTo>
                    <a:pt x="2408" y="1280"/>
                  </a:lnTo>
                  <a:lnTo>
                    <a:pt x="2368" y="1222"/>
                  </a:lnTo>
                  <a:lnTo>
                    <a:pt x="2328" y="1165"/>
                  </a:lnTo>
                  <a:lnTo>
                    <a:pt x="2284" y="1110"/>
                  </a:lnTo>
                  <a:lnTo>
                    <a:pt x="2242" y="1057"/>
                  </a:lnTo>
                  <a:lnTo>
                    <a:pt x="2196" y="1004"/>
                  </a:lnTo>
                  <a:lnTo>
                    <a:pt x="2150" y="951"/>
                  </a:lnTo>
                  <a:lnTo>
                    <a:pt x="2103" y="899"/>
                  </a:lnTo>
                  <a:lnTo>
                    <a:pt x="2053" y="850"/>
                  </a:lnTo>
                  <a:lnTo>
                    <a:pt x="2004" y="800"/>
                  </a:lnTo>
                  <a:lnTo>
                    <a:pt x="1952" y="755"/>
                  </a:lnTo>
                  <a:lnTo>
                    <a:pt x="1901" y="707"/>
                  </a:lnTo>
                  <a:lnTo>
                    <a:pt x="1848" y="663"/>
                  </a:lnTo>
                  <a:lnTo>
                    <a:pt x="1793" y="619"/>
                  </a:lnTo>
                  <a:lnTo>
                    <a:pt x="1738" y="577"/>
                  </a:lnTo>
                  <a:lnTo>
                    <a:pt x="1681" y="535"/>
                  </a:lnTo>
                  <a:lnTo>
                    <a:pt x="1625" y="495"/>
                  </a:lnTo>
                  <a:lnTo>
                    <a:pt x="1566" y="456"/>
                  </a:lnTo>
                  <a:lnTo>
                    <a:pt x="1506" y="419"/>
                  </a:lnTo>
                  <a:lnTo>
                    <a:pt x="1445" y="385"/>
                  </a:lnTo>
                  <a:lnTo>
                    <a:pt x="1385" y="350"/>
                  </a:lnTo>
                  <a:lnTo>
                    <a:pt x="1322" y="317"/>
                  </a:lnTo>
                  <a:lnTo>
                    <a:pt x="1260" y="286"/>
                  </a:lnTo>
                  <a:lnTo>
                    <a:pt x="1196" y="256"/>
                  </a:lnTo>
                  <a:lnTo>
                    <a:pt x="1130" y="227"/>
                  </a:lnTo>
                  <a:lnTo>
                    <a:pt x="1066" y="201"/>
                  </a:lnTo>
                  <a:lnTo>
                    <a:pt x="998" y="176"/>
                  </a:lnTo>
                  <a:lnTo>
                    <a:pt x="932" y="152"/>
                  </a:lnTo>
                  <a:lnTo>
                    <a:pt x="865" y="130"/>
                  </a:lnTo>
                  <a:lnTo>
                    <a:pt x="795" y="110"/>
                  </a:lnTo>
                  <a:lnTo>
                    <a:pt x="725" y="92"/>
                  </a:lnTo>
                  <a:lnTo>
                    <a:pt x="656" y="73"/>
                  </a:lnTo>
                  <a:lnTo>
                    <a:pt x="586" y="59"/>
                  </a:lnTo>
                  <a:lnTo>
                    <a:pt x="515" y="44"/>
                  </a:lnTo>
                  <a:lnTo>
                    <a:pt x="443" y="33"/>
                  </a:lnTo>
                  <a:lnTo>
                    <a:pt x="370" y="22"/>
                  </a:lnTo>
                  <a:lnTo>
                    <a:pt x="297" y="15"/>
                  </a:lnTo>
                  <a:lnTo>
                    <a:pt x="224" y="7"/>
                  </a:lnTo>
                  <a:lnTo>
                    <a:pt x="150" y="4"/>
                  </a:lnTo>
                  <a:lnTo>
                    <a:pt x="75" y="0"/>
                  </a:lnTo>
                  <a:lnTo>
                    <a:pt x="0" y="0"/>
                  </a:lnTo>
                  <a:lnTo>
                    <a:pt x="0" y="0"/>
                  </a:lnTo>
                  <a:close/>
                </a:path>
              </a:pathLst>
            </a:custGeom>
            <a:solidFill>
              <a:srgbClr val="1D4251"/>
            </a:solidFill>
            <a:ln>
              <a:noFill/>
            </a:ln>
            <a:extLst/>
          </p:spPr>
          <p:txBody>
            <a:bodyPr vert="horz" wrap="square" lIns="91440" tIns="45720" rIns="91440" bIns="45720" numCol="1" anchor="t" anchorCtr="0" compatLnSpc="1">
              <a:prstTxWarp prst="textNoShape">
                <a:avLst/>
              </a:prstTxWarp>
            </a:bodyPr>
            <a:lstStyle/>
            <a:p>
              <a:endParaRPr>
                <a:cs typeface="+mn-ea"/>
                <a:sym typeface="+mn-lt"/>
              </a:endParaRPr>
            </a:p>
          </p:txBody>
        </p:sp>
        <p:sp>
          <p:nvSpPr>
            <p:cNvPr id="15" name="Freeform: Shape 26"/>
            <p:cNvSpPr>
              <a:spLocks/>
            </p:cNvSpPr>
            <p:nvPr/>
          </p:nvSpPr>
          <p:spPr bwMode="auto">
            <a:xfrm>
              <a:off x="5417452" y="3285940"/>
              <a:ext cx="1362143" cy="510803"/>
            </a:xfrm>
            <a:custGeom>
              <a:avLst/>
              <a:gdLst>
                <a:gd name="T0" fmla="*/ 2032 w 2032"/>
                <a:gd name="T1" fmla="*/ 762 h 762"/>
                <a:gd name="T2" fmla="*/ 1016 w 2032"/>
                <a:gd name="T3" fmla="*/ 0 h 762"/>
                <a:gd name="T4" fmla="*/ 0 w 2032"/>
                <a:gd name="T5" fmla="*/ 762 h 762"/>
                <a:gd name="T6" fmla="*/ 2032 w 2032"/>
                <a:gd name="T7" fmla="*/ 762 h 762"/>
              </a:gdLst>
              <a:ahLst/>
              <a:cxnLst>
                <a:cxn ang="0">
                  <a:pos x="T0" y="T1"/>
                </a:cxn>
                <a:cxn ang="0">
                  <a:pos x="T2" y="T3"/>
                </a:cxn>
                <a:cxn ang="0">
                  <a:pos x="T4" y="T5"/>
                </a:cxn>
                <a:cxn ang="0">
                  <a:pos x="T6" y="T7"/>
                </a:cxn>
              </a:cxnLst>
              <a:rect l="0" t="0" r="r" b="b"/>
              <a:pathLst>
                <a:path w="2032" h="762">
                  <a:moveTo>
                    <a:pt x="2032" y="762"/>
                  </a:moveTo>
                  <a:lnTo>
                    <a:pt x="1016" y="0"/>
                  </a:lnTo>
                  <a:lnTo>
                    <a:pt x="0" y="762"/>
                  </a:lnTo>
                  <a:lnTo>
                    <a:pt x="2032" y="762"/>
                  </a:lnTo>
                  <a:close/>
                </a:path>
              </a:pathLst>
            </a:custGeom>
            <a:solidFill>
              <a:srgbClr val="1D4251"/>
            </a:solidFill>
            <a:ln>
              <a:noFill/>
            </a:ln>
            <a:extLst/>
          </p:spPr>
          <p:txBody>
            <a:bodyPr vert="horz" wrap="square" lIns="91440" tIns="45720" rIns="91440" bIns="45720" numCol="1" anchor="t" anchorCtr="0" compatLnSpc="1">
              <a:prstTxWarp prst="textNoShape">
                <a:avLst/>
              </a:prstTxWarp>
            </a:bodyPr>
            <a:lstStyle/>
            <a:p>
              <a:endParaRPr>
                <a:cs typeface="+mn-ea"/>
                <a:sym typeface="+mn-lt"/>
              </a:endParaRPr>
            </a:p>
          </p:txBody>
        </p:sp>
      </p:grpSp>
      <p:grpSp>
        <p:nvGrpSpPr>
          <p:cNvPr id="16" name="组合 15"/>
          <p:cNvGrpSpPr/>
          <p:nvPr/>
        </p:nvGrpSpPr>
        <p:grpSpPr>
          <a:xfrm>
            <a:off x="1289368" y="2157769"/>
            <a:ext cx="2085109" cy="1597103"/>
            <a:chOff x="1289368" y="2157769"/>
            <a:chExt cx="2085109" cy="1597103"/>
          </a:xfrm>
        </p:grpSpPr>
        <p:sp>
          <p:nvSpPr>
            <p:cNvPr id="17" name="TextBox 60"/>
            <p:cNvSpPr txBox="1"/>
            <p:nvPr/>
          </p:nvSpPr>
          <p:spPr>
            <a:xfrm>
              <a:off x="1289368" y="2157769"/>
              <a:ext cx="1068736" cy="276999"/>
            </a:xfrm>
            <a:prstGeom prst="rect">
              <a:avLst/>
            </a:prstGeom>
            <a:noFill/>
          </p:spPr>
          <p:txBody>
            <a:bodyPr wrap="none" lIns="0" tIns="0" rIns="0" bIns="0" anchor="b" anchorCtr="0">
              <a:noAutofit/>
            </a:bodyPr>
            <a:lstStyle>
              <a:defPPr>
                <a:defRPr lang="zh-CN"/>
              </a:defPPr>
              <a:lvl1pPr algn="r">
                <a:defRPr>
                  <a:solidFill>
                    <a:schemeClr val="accent1">
                      <a:lumMod val="100000"/>
                    </a:schemeClr>
                  </a:solidFill>
                  <a:latin typeface="+mj-ea"/>
                  <a:ea typeface="+mj-ea"/>
                </a:defRPr>
              </a:lvl1pPr>
            </a:lstStyle>
            <a:p>
              <a:pPr algn="l"/>
              <a:r>
                <a:rPr lang="en-US" altLang="zh-CN" b="1" dirty="0">
                  <a:solidFill>
                    <a:srgbClr val="F5C700"/>
                  </a:solidFill>
                  <a:latin typeface="+mn-lt"/>
                  <a:ea typeface="+mn-ea"/>
                  <a:cs typeface="+mn-ea"/>
                  <a:sym typeface="+mn-lt"/>
                </a:rPr>
                <a:t>ADD YOUR TITLE</a:t>
              </a:r>
              <a:endParaRPr lang="zh-CN" altLang="en-US" b="1" dirty="0">
                <a:solidFill>
                  <a:srgbClr val="F5C700"/>
                </a:solidFill>
                <a:latin typeface="+mn-lt"/>
                <a:ea typeface="+mn-ea"/>
                <a:cs typeface="+mn-ea"/>
                <a:sym typeface="+mn-lt"/>
              </a:endParaRPr>
            </a:p>
          </p:txBody>
        </p:sp>
        <p:sp>
          <p:nvSpPr>
            <p:cNvPr id="18" name="TextBox 61"/>
            <p:cNvSpPr txBox="1">
              <a:spLocks/>
            </p:cNvSpPr>
            <p:nvPr/>
          </p:nvSpPr>
          <p:spPr>
            <a:xfrm>
              <a:off x="1289368" y="2485294"/>
              <a:ext cx="2085109" cy="1269578"/>
            </a:xfrm>
            <a:prstGeom prst="rect">
              <a:avLst/>
            </a:prstGeom>
          </p:spPr>
          <p:txBody>
            <a:bodyPr vert="horz" wrap="square" lIns="0" tIns="0" rIns="0" bIns="0" anchor="ctr">
              <a:spAutoFit/>
            </a:bodyPr>
            <a:lstStyle/>
            <a:p>
              <a:pPr fontAlgn="ctr">
                <a:lnSpc>
                  <a:spcPct val="150000"/>
                </a:lnSpc>
              </a:pPr>
              <a:r>
                <a:rPr lang="en-US" altLang="zh-CN" sz="1100" dirty="0">
                  <a:solidFill>
                    <a:schemeClr val="tx1">
                      <a:lumMod val="75000"/>
                      <a:lumOff val="25000"/>
                    </a:schemeClr>
                  </a:solidFill>
                  <a:cs typeface="+mn-ea"/>
                  <a:sym typeface="+mn-lt"/>
                </a:rPr>
                <a:t>click to add your text here click to add your text here click to add your text here click to add your text here</a:t>
              </a:r>
            </a:p>
            <a:p>
              <a:pPr fontAlgn="ctr">
                <a:lnSpc>
                  <a:spcPct val="150000"/>
                </a:lnSpc>
              </a:pPr>
              <a:endParaRPr lang="en-US" altLang="zh-CN" sz="1100" dirty="0">
                <a:solidFill>
                  <a:schemeClr val="tx1">
                    <a:lumMod val="75000"/>
                    <a:lumOff val="25000"/>
                  </a:schemeClr>
                </a:solidFill>
                <a:cs typeface="+mn-ea"/>
                <a:sym typeface="+mn-lt"/>
              </a:endParaRPr>
            </a:p>
          </p:txBody>
        </p:sp>
      </p:grpSp>
      <p:grpSp>
        <p:nvGrpSpPr>
          <p:cNvPr id="19" name="Group 24"/>
          <p:cNvGrpSpPr/>
          <p:nvPr/>
        </p:nvGrpSpPr>
        <p:grpSpPr>
          <a:xfrm>
            <a:off x="4750718" y="3506369"/>
            <a:ext cx="472674" cy="483666"/>
            <a:chOff x="2308225" y="2935287"/>
            <a:chExt cx="273050" cy="279400"/>
          </a:xfrm>
          <a:solidFill>
            <a:schemeClr val="accent1"/>
          </a:solidFill>
        </p:grpSpPr>
        <p:sp>
          <p:nvSpPr>
            <p:cNvPr id="20" name="Freeform 294"/>
            <p:cNvSpPr>
              <a:spLocks/>
            </p:cNvSpPr>
            <p:nvPr/>
          </p:nvSpPr>
          <p:spPr bwMode="auto">
            <a:xfrm>
              <a:off x="2308225" y="2935287"/>
              <a:ext cx="246062" cy="279400"/>
            </a:xfrm>
            <a:custGeom>
              <a:avLst/>
              <a:gdLst/>
              <a:ahLst/>
              <a:cxnLst>
                <a:cxn ang="0">
                  <a:pos x="66" y="97"/>
                </a:cxn>
                <a:cxn ang="0">
                  <a:pos x="95" y="68"/>
                </a:cxn>
                <a:cxn ang="0">
                  <a:pos x="103" y="69"/>
                </a:cxn>
                <a:cxn ang="0">
                  <a:pos x="105" y="67"/>
                </a:cxn>
                <a:cxn ang="0">
                  <a:pos x="107" y="55"/>
                </a:cxn>
                <a:cxn ang="0">
                  <a:pos x="107" y="20"/>
                </a:cxn>
                <a:cxn ang="0">
                  <a:pos x="104" y="17"/>
                </a:cxn>
                <a:cxn ang="0">
                  <a:pos x="85" y="15"/>
                </a:cxn>
                <a:cxn ang="0">
                  <a:pos x="53" y="0"/>
                </a:cxn>
                <a:cxn ang="0">
                  <a:pos x="26" y="15"/>
                </a:cxn>
                <a:cxn ang="0">
                  <a:pos x="3" y="16"/>
                </a:cxn>
                <a:cxn ang="0">
                  <a:pos x="1" y="19"/>
                </a:cxn>
                <a:cxn ang="0">
                  <a:pos x="0" y="55"/>
                </a:cxn>
                <a:cxn ang="0">
                  <a:pos x="53" y="122"/>
                </a:cxn>
                <a:cxn ang="0">
                  <a:pos x="70" y="114"/>
                </a:cxn>
                <a:cxn ang="0">
                  <a:pos x="70" y="112"/>
                </a:cxn>
                <a:cxn ang="0">
                  <a:pos x="66" y="97"/>
                </a:cxn>
              </a:cxnLst>
              <a:rect l="0" t="0" r="r" b="b"/>
              <a:pathLst>
                <a:path w="107" h="122">
                  <a:moveTo>
                    <a:pt x="66" y="97"/>
                  </a:moveTo>
                  <a:cubicBezTo>
                    <a:pt x="66" y="81"/>
                    <a:pt x="79" y="68"/>
                    <a:pt x="95" y="68"/>
                  </a:cubicBezTo>
                  <a:cubicBezTo>
                    <a:pt x="98" y="68"/>
                    <a:pt x="101" y="68"/>
                    <a:pt x="103" y="69"/>
                  </a:cubicBezTo>
                  <a:cubicBezTo>
                    <a:pt x="104" y="69"/>
                    <a:pt x="105" y="68"/>
                    <a:pt x="105" y="67"/>
                  </a:cubicBezTo>
                  <a:cubicBezTo>
                    <a:pt x="106" y="63"/>
                    <a:pt x="107" y="59"/>
                    <a:pt x="107" y="55"/>
                  </a:cubicBezTo>
                  <a:cubicBezTo>
                    <a:pt x="107" y="55"/>
                    <a:pt x="107" y="20"/>
                    <a:pt x="107" y="20"/>
                  </a:cubicBezTo>
                  <a:cubicBezTo>
                    <a:pt x="107" y="17"/>
                    <a:pt x="105" y="17"/>
                    <a:pt x="104" y="17"/>
                  </a:cubicBezTo>
                  <a:cubicBezTo>
                    <a:pt x="98" y="17"/>
                    <a:pt x="91" y="17"/>
                    <a:pt x="85" y="15"/>
                  </a:cubicBezTo>
                  <a:cubicBezTo>
                    <a:pt x="71" y="11"/>
                    <a:pt x="58" y="0"/>
                    <a:pt x="53" y="0"/>
                  </a:cubicBezTo>
                  <a:cubicBezTo>
                    <a:pt x="49" y="0"/>
                    <a:pt x="40" y="11"/>
                    <a:pt x="26" y="15"/>
                  </a:cubicBezTo>
                  <a:cubicBezTo>
                    <a:pt x="18" y="17"/>
                    <a:pt x="10" y="17"/>
                    <a:pt x="3" y="16"/>
                  </a:cubicBezTo>
                  <a:cubicBezTo>
                    <a:pt x="2" y="16"/>
                    <a:pt x="1" y="16"/>
                    <a:pt x="1" y="19"/>
                  </a:cubicBezTo>
                  <a:cubicBezTo>
                    <a:pt x="1" y="20"/>
                    <a:pt x="0" y="55"/>
                    <a:pt x="0" y="55"/>
                  </a:cubicBezTo>
                  <a:cubicBezTo>
                    <a:pt x="0" y="90"/>
                    <a:pt x="43" y="122"/>
                    <a:pt x="53" y="122"/>
                  </a:cubicBezTo>
                  <a:cubicBezTo>
                    <a:pt x="57" y="122"/>
                    <a:pt x="62" y="120"/>
                    <a:pt x="70" y="114"/>
                  </a:cubicBezTo>
                  <a:cubicBezTo>
                    <a:pt x="71" y="113"/>
                    <a:pt x="70" y="113"/>
                    <a:pt x="70" y="112"/>
                  </a:cubicBezTo>
                  <a:cubicBezTo>
                    <a:pt x="67" y="108"/>
                    <a:pt x="66" y="102"/>
                    <a:pt x="66" y="97"/>
                  </a:cubicBezTo>
                </a:path>
              </a:pathLst>
            </a:custGeom>
            <a:solidFill>
              <a:srgbClr val="F5C7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sp>
          <p:nvSpPr>
            <p:cNvPr id="21" name="Freeform 295"/>
            <p:cNvSpPr>
              <a:spLocks/>
            </p:cNvSpPr>
            <p:nvPr/>
          </p:nvSpPr>
          <p:spPr bwMode="auto">
            <a:xfrm>
              <a:off x="2471738" y="3121024"/>
              <a:ext cx="109537" cy="73025"/>
            </a:xfrm>
            <a:custGeom>
              <a:avLst/>
              <a:gdLst/>
              <a:ahLst/>
              <a:cxnLst>
                <a:cxn ang="0">
                  <a:pos x="24" y="31"/>
                </a:cxn>
                <a:cxn ang="0">
                  <a:pos x="20" y="31"/>
                </a:cxn>
                <a:cxn ang="0">
                  <a:pos x="2" y="17"/>
                </a:cxn>
                <a:cxn ang="0">
                  <a:pos x="1" y="14"/>
                </a:cxn>
                <a:cxn ang="0">
                  <a:pos x="4" y="11"/>
                </a:cxn>
                <a:cxn ang="0">
                  <a:pos x="7" y="10"/>
                </a:cxn>
                <a:cxn ang="0">
                  <a:pos x="19" y="19"/>
                </a:cxn>
                <a:cxn ang="0">
                  <a:pos x="23" y="18"/>
                </a:cxn>
                <a:cxn ang="0">
                  <a:pos x="40" y="1"/>
                </a:cxn>
                <a:cxn ang="0">
                  <a:pos x="44" y="1"/>
                </a:cxn>
                <a:cxn ang="0">
                  <a:pos x="47" y="3"/>
                </a:cxn>
                <a:cxn ang="0">
                  <a:pos x="47" y="7"/>
                </a:cxn>
                <a:cxn ang="0">
                  <a:pos x="24" y="31"/>
                </a:cxn>
              </a:cxnLst>
              <a:rect l="0" t="0" r="r" b="b"/>
              <a:pathLst>
                <a:path w="48" h="32">
                  <a:moveTo>
                    <a:pt x="24" y="31"/>
                  </a:moveTo>
                  <a:cubicBezTo>
                    <a:pt x="23" y="32"/>
                    <a:pt x="21" y="32"/>
                    <a:pt x="20" y="31"/>
                  </a:cubicBezTo>
                  <a:cubicBezTo>
                    <a:pt x="2" y="17"/>
                    <a:pt x="2" y="17"/>
                    <a:pt x="2" y="17"/>
                  </a:cubicBezTo>
                  <a:cubicBezTo>
                    <a:pt x="1" y="17"/>
                    <a:pt x="0" y="15"/>
                    <a:pt x="1" y="14"/>
                  </a:cubicBezTo>
                  <a:cubicBezTo>
                    <a:pt x="4" y="11"/>
                    <a:pt x="4" y="11"/>
                    <a:pt x="4" y="11"/>
                  </a:cubicBezTo>
                  <a:cubicBezTo>
                    <a:pt x="4" y="9"/>
                    <a:pt x="6" y="9"/>
                    <a:pt x="7" y="10"/>
                  </a:cubicBezTo>
                  <a:cubicBezTo>
                    <a:pt x="19" y="19"/>
                    <a:pt x="19" y="19"/>
                    <a:pt x="19" y="19"/>
                  </a:cubicBezTo>
                  <a:cubicBezTo>
                    <a:pt x="20" y="20"/>
                    <a:pt x="22" y="20"/>
                    <a:pt x="23" y="18"/>
                  </a:cubicBezTo>
                  <a:cubicBezTo>
                    <a:pt x="40" y="1"/>
                    <a:pt x="40" y="1"/>
                    <a:pt x="40" y="1"/>
                  </a:cubicBezTo>
                  <a:cubicBezTo>
                    <a:pt x="41" y="0"/>
                    <a:pt x="43" y="0"/>
                    <a:pt x="44" y="1"/>
                  </a:cubicBezTo>
                  <a:cubicBezTo>
                    <a:pt x="47" y="3"/>
                    <a:pt x="47" y="3"/>
                    <a:pt x="47" y="3"/>
                  </a:cubicBezTo>
                  <a:cubicBezTo>
                    <a:pt x="48" y="4"/>
                    <a:pt x="48" y="6"/>
                    <a:pt x="47" y="7"/>
                  </a:cubicBezTo>
                  <a:lnTo>
                    <a:pt x="24" y="31"/>
                  </a:lnTo>
                  <a:close/>
                </a:path>
              </a:pathLst>
            </a:custGeom>
            <a:solidFill>
              <a:srgbClr val="F5C7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nvGrpSpPr>
          <p:cNvPr id="22" name="Group 27"/>
          <p:cNvGrpSpPr/>
          <p:nvPr/>
        </p:nvGrpSpPr>
        <p:grpSpPr>
          <a:xfrm>
            <a:off x="6932283" y="3486151"/>
            <a:ext cx="521076" cy="524104"/>
            <a:chOff x="2308226" y="1865311"/>
            <a:chExt cx="273050" cy="274638"/>
          </a:xfrm>
          <a:solidFill>
            <a:srgbClr val="1D4251"/>
          </a:solidFill>
        </p:grpSpPr>
        <p:sp>
          <p:nvSpPr>
            <p:cNvPr id="23" name="Freeform 147"/>
            <p:cNvSpPr>
              <a:spLocks/>
            </p:cNvSpPr>
            <p:nvPr/>
          </p:nvSpPr>
          <p:spPr bwMode="auto">
            <a:xfrm>
              <a:off x="2354263" y="1914524"/>
              <a:ext cx="180975" cy="92075"/>
            </a:xfrm>
            <a:custGeom>
              <a:avLst/>
              <a:gdLst/>
              <a:ahLst/>
              <a:cxnLst>
                <a:cxn ang="0">
                  <a:pos x="79" y="2"/>
                </a:cxn>
                <a:cxn ang="0">
                  <a:pos x="77" y="0"/>
                </a:cxn>
                <a:cxn ang="0">
                  <a:pos x="75" y="0"/>
                </a:cxn>
                <a:cxn ang="0">
                  <a:pos x="73" y="1"/>
                </a:cxn>
                <a:cxn ang="0">
                  <a:pos x="56" y="22"/>
                </a:cxn>
                <a:cxn ang="0">
                  <a:pos x="56" y="22"/>
                </a:cxn>
                <a:cxn ang="0">
                  <a:pos x="37" y="12"/>
                </a:cxn>
                <a:cxn ang="0">
                  <a:pos x="34" y="12"/>
                </a:cxn>
                <a:cxn ang="0">
                  <a:pos x="30" y="14"/>
                </a:cxn>
                <a:cxn ang="0">
                  <a:pos x="17" y="33"/>
                </a:cxn>
                <a:cxn ang="0">
                  <a:pos x="17" y="33"/>
                </a:cxn>
                <a:cxn ang="0">
                  <a:pos x="3" y="33"/>
                </a:cxn>
                <a:cxn ang="0">
                  <a:pos x="0" y="36"/>
                </a:cxn>
                <a:cxn ang="0">
                  <a:pos x="3" y="40"/>
                </a:cxn>
                <a:cxn ang="0">
                  <a:pos x="17" y="40"/>
                </a:cxn>
                <a:cxn ang="0">
                  <a:pos x="22" y="37"/>
                </a:cxn>
                <a:cxn ang="0">
                  <a:pos x="35" y="18"/>
                </a:cxn>
                <a:cxn ang="0">
                  <a:pos x="35" y="18"/>
                </a:cxn>
                <a:cxn ang="0">
                  <a:pos x="54" y="29"/>
                </a:cxn>
                <a:cxn ang="0">
                  <a:pos x="57" y="29"/>
                </a:cxn>
                <a:cxn ang="0">
                  <a:pos x="61" y="27"/>
                </a:cxn>
                <a:cxn ang="0">
                  <a:pos x="78" y="5"/>
                </a:cxn>
                <a:cxn ang="0">
                  <a:pos x="79" y="2"/>
                </a:cxn>
              </a:cxnLst>
              <a:rect l="0" t="0" r="r" b="b"/>
              <a:pathLst>
                <a:path w="79" h="40">
                  <a:moveTo>
                    <a:pt x="79" y="2"/>
                  </a:moveTo>
                  <a:cubicBezTo>
                    <a:pt x="78" y="2"/>
                    <a:pt x="78" y="1"/>
                    <a:pt x="77" y="0"/>
                  </a:cubicBezTo>
                  <a:cubicBezTo>
                    <a:pt x="77" y="0"/>
                    <a:pt x="76" y="0"/>
                    <a:pt x="75" y="0"/>
                  </a:cubicBezTo>
                  <a:cubicBezTo>
                    <a:pt x="74" y="0"/>
                    <a:pt x="73" y="0"/>
                    <a:pt x="73" y="1"/>
                  </a:cubicBezTo>
                  <a:cubicBezTo>
                    <a:pt x="73" y="1"/>
                    <a:pt x="60" y="17"/>
                    <a:pt x="56" y="22"/>
                  </a:cubicBezTo>
                  <a:cubicBezTo>
                    <a:pt x="56" y="23"/>
                    <a:pt x="56" y="22"/>
                    <a:pt x="56" y="22"/>
                  </a:cubicBezTo>
                  <a:cubicBezTo>
                    <a:pt x="37" y="12"/>
                    <a:pt x="37" y="12"/>
                    <a:pt x="37" y="12"/>
                  </a:cubicBezTo>
                  <a:cubicBezTo>
                    <a:pt x="36" y="12"/>
                    <a:pt x="35" y="12"/>
                    <a:pt x="34" y="12"/>
                  </a:cubicBezTo>
                  <a:cubicBezTo>
                    <a:pt x="33" y="12"/>
                    <a:pt x="31" y="12"/>
                    <a:pt x="30" y="14"/>
                  </a:cubicBezTo>
                  <a:cubicBezTo>
                    <a:pt x="17" y="33"/>
                    <a:pt x="17" y="33"/>
                    <a:pt x="17" y="33"/>
                  </a:cubicBezTo>
                  <a:cubicBezTo>
                    <a:pt x="17" y="33"/>
                    <a:pt x="17" y="33"/>
                    <a:pt x="17" y="33"/>
                  </a:cubicBezTo>
                  <a:cubicBezTo>
                    <a:pt x="3" y="33"/>
                    <a:pt x="3" y="33"/>
                    <a:pt x="3" y="33"/>
                  </a:cubicBezTo>
                  <a:cubicBezTo>
                    <a:pt x="1" y="33"/>
                    <a:pt x="0" y="35"/>
                    <a:pt x="0" y="36"/>
                  </a:cubicBezTo>
                  <a:cubicBezTo>
                    <a:pt x="0" y="38"/>
                    <a:pt x="1" y="40"/>
                    <a:pt x="3" y="40"/>
                  </a:cubicBezTo>
                  <a:cubicBezTo>
                    <a:pt x="17" y="40"/>
                    <a:pt x="17" y="40"/>
                    <a:pt x="17" y="40"/>
                  </a:cubicBezTo>
                  <a:cubicBezTo>
                    <a:pt x="19" y="40"/>
                    <a:pt x="21" y="38"/>
                    <a:pt x="22" y="37"/>
                  </a:cubicBezTo>
                  <a:cubicBezTo>
                    <a:pt x="22" y="37"/>
                    <a:pt x="32" y="23"/>
                    <a:pt x="35" y="18"/>
                  </a:cubicBezTo>
                  <a:cubicBezTo>
                    <a:pt x="35" y="18"/>
                    <a:pt x="35" y="18"/>
                    <a:pt x="35" y="18"/>
                  </a:cubicBezTo>
                  <a:cubicBezTo>
                    <a:pt x="54" y="29"/>
                    <a:pt x="54" y="29"/>
                    <a:pt x="54" y="29"/>
                  </a:cubicBezTo>
                  <a:cubicBezTo>
                    <a:pt x="55" y="29"/>
                    <a:pt x="56" y="29"/>
                    <a:pt x="57" y="29"/>
                  </a:cubicBezTo>
                  <a:cubicBezTo>
                    <a:pt x="58" y="29"/>
                    <a:pt x="60" y="29"/>
                    <a:pt x="61" y="27"/>
                  </a:cubicBezTo>
                  <a:cubicBezTo>
                    <a:pt x="78" y="5"/>
                    <a:pt x="78" y="5"/>
                    <a:pt x="78" y="5"/>
                  </a:cubicBezTo>
                  <a:cubicBezTo>
                    <a:pt x="78" y="4"/>
                    <a:pt x="79" y="3"/>
                    <a:pt x="79" y="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sp>
          <p:nvSpPr>
            <p:cNvPr id="24" name="Freeform 148"/>
            <p:cNvSpPr>
              <a:spLocks noEditPoints="1"/>
            </p:cNvSpPr>
            <p:nvPr/>
          </p:nvSpPr>
          <p:spPr bwMode="auto">
            <a:xfrm>
              <a:off x="2308226" y="1865311"/>
              <a:ext cx="273050" cy="193675"/>
            </a:xfrm>
            <a:custGeom>
              <a:avLst/>
              <a:gdLst/>
              <a:ahLst/>
              <a:cxnLst>
                <a:cxn ang="0">
                  <a:pos x="109" y="74"/>
                </a:cxn>
                <a:cxn ang="0">
                  <a:pos x="108" y="75"/>
                </a:cxn>
                <a:cxn ang="0">
                  <a:pos x="11" y="75"/>
                </a:cxn>
                <a:cxn ang="0">
                  <a:pos x="10" y="74"/>
                </a:cxn>
                <a:cxn ang="0">
                  <a:pos x="10" y="11"/>
                </a:cxn>
                <a:cxn ang="0">
                  <a:pos x="11" y="10"/>
                </a:cxn>
                <a:cxn ang="0">
                  <a:pos x="107" y="10"/>
                </a:cxn>
                <a:cxn ang="0">
                  <a:pos x="109" y="11"/>
                </a:cxn>
                <a:cxn ang="0">
                  <a:pos x="109" y="74"/>
                </a:cxn>
                <a:cxn ang="0">
                  <a:pos x="119" y="6"/>
                </a:cxn>
                <a:cxn ang="0">
                  <a:pos x="119" y="4"/>
                </a:cxn>
                <a:cxn ang="0">
                  <a:pos x="115" y="0"/>
                </a:cxn>
                <a:cxn ang="0">
                  <a:pos x="4" y="0"/>
                </a:cxn>
                <a:cxn ang="0">
                  <a:pos x="0" y="4"/>
                </a:cxn>
                <a:cxn ang="0">
                  <a:pos x="0" y="6"/>
                </a:cxn>
                <a:cxn ang="0">
                  <a:pos x="2" y="9"/>
                </a:cxn>
                <a:cxn ang="0">
                  <a:pos x="4" y="11"/>
                </a:cxn>
                <a:cxn ang="0">
                  <a:pos x="4" y="75"/>
                </a:cxn>
                <a:cxn ang="0">
                  <a:pos x="3" y="75"/>
                </a:cxn>
                <a:cxn ang="0">
                  <a:pos x="0" y="79"/>
                </a:cxn>
                <a:cxn ang="0">
                  <a:pos x="0" y="82"/>
                </a:cxn>
                <a:cxn ang="0">
                  <a:pos x="4" y="85"/>
                </a:cxn>
                <a:cxn ang="0">
                  <a:pos x="115" y="85"/>
                </a:cxn>
                <a:cxn ang="0">
                  <a:pos x="119" y="82"/>
                </a:cxn>
                <a:cxn ang="0">
                  <a:pos x="119" y="79"/>
                </a:cxn>
                <a:cxn ang="0">
                  <a:pos x="116" y="75"/>
                </a:cxn>
                <a:cxn ang="0">
                  <a:pos x="115" y="75"/>
                </a:cxn>
                <a:cxn ang="0">
                  <a:pos x="115" y="11"/>
                </a:cxn>
                <a:cxn ang="0">
                  <a:pos x="116" y="10"/>
                </a:cxn>
                <a:cxn ang="0">
                  <a:pos x="119" y="6"/>
                </a:cxn>
              </a:cxnLst>
              <a:rect l="0" t="0" r="r" b="b"/>
              <a:pathLst>
                <a:path w="119" h="85">
                  <a:moveTo>
                    <a:pt x="109" y="74"/>
                  </a:moveTo>
                  <a:cubicBezTo>
                    <a:pt x="109" y="75"/>
                    <a:pt x="108" y="75"/>
                    <a:pt x="108" y="75"/>
                  </a:cubicBezTo>
                  <a:cubicBezTo>
                    <a:pt x="11" y="75"/>
                    <a:pt x="11" y="75"/>
                    <a:pt x="11" y="75"/>
                  </a:cubicBezTo>
                  <a:cubicBezTo>
                    <a:pt x="11" y="75"/>
                    <a:pt x="10" y="75"/>
                    <a:pt x="10" y="74"/>
                  </a:cubicBezTo>
                  <a:cubicBezTo>
                    <a:pt x="10" y="11"/>
                    <a:pt x="10" y="11"/>
                    <a:pt x="10" y="11"/>
                  </a:cubicBezTo>
                  <a:cubicBezTo>
                    <a:pt x="10" y="10"/>
                    <a:pt x="11" y="10"/>
                    <a:pt x="11" y="10"/>
                  </a:cubicBezTo>
                  <a:cubicBezTo>
                    <a:pt x="107" y="10"/>
                    <a:pt x="107" y="10"/>
                    <a:pt x="107" y="10"/>
                  </a:cubicBezTo>
                  <a:cubicBezTo>
                    <a:pt x="107" y="10"/>
                    <a:pt x="109" y="10"/>
                    <a:pt x="109" y="11"/>
                  </a:cubicBezTo>
                  <a:lnTo>
                    <a:pt x="109" y="74"/>
                  </a:lnTo>
                  <a:close/>
                  <a:moveTo>
                    <a:pt x="119" y="6"/>
                  </a:moveTo>
                  <a:cubicBezTo>
                    <a:pt x="119" y="4"/>
                    <a:pt x="119" y="4"/>
                    <a:pt x="119" y="4"/>
                  </a:cubicBezTo>
                  <a:cubicBezTo>
                    <a:pt x="119" y="1"/>
                    <a:pt x="117" y="0"/>
                    <a:pt x="115" y="0"/>
                  </a:cubicBezTo>
                  <a:cubicBezTo>
                    <a:pt x="4" y="0"/>
                    <a:pt x="4" y="0"/>
                    <a:pt x="4" y="0"/>
                  </a:cubicBezTo>
                  <a:cubicBezTo>
                    <a:pt x="2" y="0"/>
                    <a:pt x="0" y="1"/>
                    <a:pt x="0" y="4"/>
                  </a:cubicBezTo>
                  <a:cubicBezTo>
                    <a:pt x="0" y="6"/>
                    <a:pt x="0" y="6"/>
                    <a:pt x="0" y="6"/>
                  </a:cubicBezTo>
                  <a:cubicBezTo>
                    <a:pt x="0" y="8"/>
                    <a:pt x="1" y="9"/>
                    <a:pt x="2" y="9"/>
                  </a:cubicBezTo>
                  <a:cubicBezTo>
                    <a:pt x="3" y="10"/>
                    <a:pt x="4" y="10"/>
                    <a:pt x="4" y="11"/>
                  </a:cubicBezTo>
                  <a:cubicBezTo>
                    <a:pt x="4" y="75"/>
                    <a:pt x="4" y="75"/>
                    <a:pt x="4" y="75"/>
                  </a:cubicBezTo>
                  <a:cubicBezTo>
                    <a:pt x="4" y="75"/>
                    <a:pt x="3" y="75"/>
                    <a:pt x="3" y="75"/>
                  </a:cubicBezTo>
                  <a:cubicBezTo>
                    <a:pt x="1" y="76"/>
                    <a:pt x="0" y="77"/>
                    <a:pt x="0" y="79"/>
                  </a:cubicBezTo>
                  <a:cubicBezTo>
                    <a:pt x="0" y="82"/>
                    <a:pt x="0" y="82"/>
                    <a:pt x="0" y="82"/>
                  </a:cubicBezTo>
                  <a:cubicBezTo>
                    <a:pt x="0" y="84"/>
                    <a:pt x="2" y="85"/>
                    <a:pt x="4" y="85"/>
                  </a:cubicBezTo>
                  <a:cubicBezTo>
                    <a:pt x="115" y="85"/>
                    <a:pt x="115" y="85"/>
                    <a:pt x="115" y="85"/>
                  </a:cubicBezTo>
                  <a:cubicBezTo>
                    <a:pt x="117" y="85"/>
                    <a:pt x="119" y="84"/>
                    <a:pt x="119" y="82"/>
                  </a:cubicBezTo>
                  <a:cubicBezTo>
                    <a:pt x="119" y="79"/>
                    <a:pt x="119" y="79"/>
                    <a:pt x="119" y="79"/>
                  </a:cubicBezTo>
                  <a:cubicBezTo>
                    <a:pt x="119" y="77"/>
                    <a:pt x="117" y="76"/>
                    <a:pt x="116" y="75"/>
                  </a:cubicBezTo>
                  <a:cubicBezTo>
                    <a:pt x="115" y="75"/>
                    <a:pt x="115" y="75"/>
                    <a:pt x="115" y="75"/>
                  </a:cubicBezTo>
                  <a:cubicBezTo>
                    <a:pt x="115" y="11"/>
                    <a:pt x="115" y="11"/>
                    <a:pt x="115" y="11"/>
                  </a:cubicBezTo>
                  <a:cubicBezTo>
                    <a:pt x="115" y="10"/>
                    <a:pt x="116" y="10"/>
                    <a:pt x="116" y="10"/>
                  </a:cubicBezTo>
                  <a:cubicBezTo>
                    <a:pt x="118" y="9"/>
                    <a:pt x="119" y="8"/>
                    <a:pt x="119" y="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sp>
          <p:nvSpPr>
            <p:cNvPr id="25" name="Freeform 149"/>
            <p:cNvSpPr>
              <a:spLocks/>
            </p:cNvSpPr>
            <p:nvPr/>
          </p:nvSpPr>
          <p:spPr bwMode="auto">
            <a:xfrm>
              <a:off x="2382838" y="2073274"/>
              <a:ext cx="125413" cy="66675"/>
            </a:xfrm>
            <a:custGeom>
              <a:avLst/>
              <a:gdLst/>
              <a:ahLst/>
              <a:cxnLst>
                <a:cxn ang="0">
                  <a:pos x="53" y="23"/>
                </a:cxn>
                <a:cxn ang="0">
                  <a:pos x="31" y="8"/>
                </a:cxn>
                <a:cxn ang="0">
                  <a:pos x="31" y="7"/>
                </a:cxn>
                <a:cxn ang="0">
                  <a:pos x="31" y="2"/>
                </a:cxn>
                <a:cxn ang="0">
                  <a:pos x="27" y="0"/>
                </a:cxn>
                <a:cxn ang="0">
                  <a:pos x="24" y="2"/>
                </a:cxn>
                <a:cxn ang="0">
                  <a:pos x="24" y="7"/>
                </a:cxn>
                <a:cxn ang="0">
                  <a:pos x="23" y="8"/>
                </a:cxn>
                <a:cxn ang="0">
                  <a:pos x="2" y="23"/>
                </a:cxn>
                <a:cxn ang="0">
                  <a:pos x="1" y="28"/>
                </a:cxn>
                <a:cxn ang="0">
                  <a:pos x="4" y="29"/>
                </a:cxn>
                <a:cxn ang="0">
                  <a:pos x="5" y="29"/>
                </a:cxn>
                <a:cxn ang="0">
                  <a:pos x="24" y="16"/>
                </a:cxn>
                <a:cxn ang="0">
                  <a:pos x="24" y="16"/>
                </a:cxn>
                <a:cxn ang="0">
                  <a:pos x="24" y="26"/>
                </a:cxn>
                <a:cxn ang="0">
                  <a:pos x="27" y="29"/>
                </a:cxn>
                <a:cxn ang="0">
                  <a:pos x="31" y="26"/>
                </a:cxn>
                <a:cxn ang="0">
                  <a:pos x="31" y="16"/>
                </a:cxn>
                <a:cxn ang="0">
                  <a:pos x="31" y="16"/>
                </a:cxn>
                <a:cxn ang="0">
                  <a:pos x="49" y="29"/>
                </a:cxn>
                <a:cxn ang="0">
                  <a:pos x="51" y="29"/>
                </a:cxn>
                <a:cxn ang="0">
                  <a:pos x="54" y="28"/>
                </a:cxn>
                <a:cxn ang="0">
                  <a:pos x="53" y="23"/>
                </a:cxn>
              </a:cxnLst>
              <a:rect l="0" t="0" r="r" b="b"/>
              <a:pathLst>
                <a:path w="55" h="29">
                  <a:moveTo>
                    <a:pt x="53" y="23"/>
                  </a:moveTo>
                  <a:cubicBezTo>
                    <a:pt x="31" y="8"/>
                    <a:pt x="31" y="8"/>
                    <a:pt x="31" y="8"/>
                  </a:cubicBezTo>
                  <a:cubicBezTo>
                    <a:pt x="31" y="8"/>
                    <a:pt x="31" y="8"/>
                    <a:pt x="31" y="7"/>
                  </a:cubicBezTo>
                  <a:cubicBezTo>
                    <a:pt x="31" y="2"/>
                    <a:pt x="31" y="2"/>
                    <a:pt x="31" y="2"/>
                  </a:cubicBezTo>
                  <a:cubicBezTo>
                    <a:pt x="31" y="0"/>
                    <a:pt x="29" y="0"/>
                    <a:pt x="27" y="0"/>
                  </a:cubicBezTo>
                  <a:cubicBezTo>
                    <a:pt x="25" y="0"/>
                    <a:pt x="24" y="0"/>
                    <a:pt x="24" y="2"/>
                  </a:cubicBezTo>
                  <a:cubicBezTo>
                    <a:pt x="24" y="7"/>
                    <a:pt x="24" y="7"/>
                    <a:pt x="24" y="7"/>
                  </a:cubicBezTo>
                  <a:cubicBezTo>
                    <a:pt x="24" y="8"/>
                    <a:pt x="23" y="8"/>
                    <a:pt x="23" y="8"/>
                  </a:cubicBezTo>
                  <a:cubicBezTo>
                    <a:pt x="2" y="23"/>
                    <a:pt x="2" y="23"/>
                    <a:pt x="2" y="23"/>
                  </a:cubicBezTo>
                  <a:cubicBezTo>
                    <a:pt x="0" y="24"/>
                    <a:pt x="0" y="26"/>
                    <a:pt x="1" y="28"/>
                  </a:cubicBezTo>
                  <a:cubicBezTo>
                    <a:pt x="1" y="29"/>
                    <a:pt x="2" y="29"/>
                    <a:pt x="4" y="29"/>
                  </a:cubicBezTo>
                  <a:cubicBezTo>
                    <a:pt x="4" y="29"/>
                    <a:pt x="5" y="29"/>
                    <a:pt x="5" y="29"/>
                  </a:cubicBezTo>
                  <a:cubicBezTo>
                    <a:pt x="24" y="16"/>
                    <a:pt x="24" y="16"/>
                    <a:pt x="24" y="16"/>
                  </a:cubicBezTo>
                  <a:cubicBezTo>
                    <a:pt x="24" y="16"/>
                    <a:pt x="24" y="16"/>
                    <a:pt x="24" y="16"/>
                  </a:cubicBezTo>
                  <a:cubicBezTo>
                    <a:pt x="24" y="26"/>
                    <a:pt x="24" y="26"/>
                    <a:pt x="24" y="26"/>
                  </a:cubicBezTo>
                  <a:cubicBezTo>
                    <a:pt x="24" y="28"/>
                    <a:pt x="25" y="29"/>
                    <a:pt x="27" y="29"/>
                  </a:cubicBezTo>
                  <a:cubicBezTo>
                    <a:pt x="29" y="29"/>
                    <a:pt x="31" y="28"/>
                    <a:pt x="31" y="26"/>
                  </a:cubicBezTo>
                  <a:cubicBezTo>
                    <a:pt x="31" y="16"/>
                    <a:pt x="31" y="16"/>
                    <a:pt x="31" y="16"/>
                  </a:cubicBezTo>
                  <a:cubicBezTo>
                    <a:pt x="31" y="16"/>
                    <a:pt x="31" y="16"/>
                    <a:pt x="31" y="16"/>
                  </a:cubicBezTo>
                  <a:cubicBezTo>
                    <a:pt x="49" y="29"/>
                    <a:pt x="49" y="29"/>
                    <a:pt x="49" y="29"/>
                  </a:cubicBezTo>
                  <a:cubicBezTo>
                    <a:pt x="50" y="29"/>
                    <a:pt x="50" y="29"/>
                    <a:pt x="51" y="29"/>
                  </a:cubicBezTo>
                  <a:cubicBezTo>
                    <a:pt x="52" y="29"/>
                    <a:pt x="53" y="29"/>
                    <a:pt x="54" y="28"/>
                  </a:cubicBezTo>
                  <a:cubicBezTo>
                    <a:pt x="55" y="26"/>
                    <a:pt x="55" y="24"/>
                    <a:pt x="53" y="2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nvGrpSpPr>
          <p:cNvPr id="26" name="组合 25"/>
          <p:cNvGrpSpPr/>
          <p:nvPr/>
        </p:nvGrpSpPr>
        <p:grpSpPr>
          <a:xfrm>
            <a:off x="8980171" y="2212776"/>
            <a:ext cx="2085109" cy="1542096"/>
            <a:chOff x="8980171" y="2212776"/>
            <a:chExt cx="2085109" cy="1542096"/>
          </a:xfrm>
        </p:grpSpPr>
        <p:sp>
          <p:nvSpPr>
            <p:cNvPr id="27" name="TextBox 54"/>
            <p:cNvSpPr txBox="1"/>
            <p:nvPr/>
          </p:nvSpPr>
          <p:spPr>
            <a:xfrm>
              <a:off x="8984019" y="2212776"/>
              <a:ext cx="1068736" cy="276999"/>
            </a:xfrm>
            <a:prstGeom prst="rect">
              <a:avLst/>
            </a:prstGeom>
            <a:noFill/>
          </p:spPr>
          <p:txBody>
            <a:bodyPr wrap="none" lIns="0" tIns="0" rIns="0" bIns="0" anchor="b" anchorCtr="0">
              <a:noAutofit/>
            </a:bodyPr>
            <a:lstStyle>
              <a:defPPr>
                <a:defRPr lang="zh-CN"/>
              </a:defPPr>
              <a:lvl1pPr algn="r">
                <a:defRPr>
                  <a:solidFill>
                    <a:schemeClr val="accent1">
                      <a:lumMod val="100000"/>
                    </a:schemeClr>
                  </a:solidFill>
                  <a:latin typeface="+mj-ea"/>
                  <a:ea typeface="+mj-ea"/>
                </a:defRPr>
              </a:lvl1pPr>
            </a:lstStyle>
            <a:p>
              <a:pPr algn="l"/>
              <a:r>
                <a:rPr lang="en-US" altLang="zh-CN" b="1" dirty="0">
                  <a:solidFill>
                    <a:srgbClr val="1D4251"/>
                  </a:solidFill>
                  <a:latin typeface="+mn-lt"/>
                  <a:ea typeface="+mn-ea"/>
                  <a:cs typeface="+mn-ea"/>
                  <a:sym typeface="+mn-lt"/>
                </a:rPr>
                <a:t>ADD YOUR TITLE</a:t>
              </a:r>
              <a:endParaRPr lang="zh-CN" altLang="en-US" b="1" dirty="0">
                <a:solidFill>
                  <a:srgbClr val="1D4251"/>
                </a:solidFill>
                <a:latin typeface="+mn-lt"/>
                <a:ea typeface="+mn-ea"/>
                <a:cs typeface="+mn-ea"/>
                <a:sym typeface="+mn-lt"/>
              </a:endParaRPr>
            </a:p>
          </p:txBody>
        </p:sp>
        <p:sp>
          <p:nvSpPr>
            <p:cNvPr id="28" name="TextBox 61"/>
            <p:cNvSpPr txBox="1">
              <a:spLocks/>
            </p:cNvSpPr>
            <p:nvPr/>
          </p:nvSpPr>
          <p:spPr>
            <a:xfrm>
              <a:off x="8980171" y="2485294"/>
              <a:ext cx="2085109" cy="1269578"/>
            </a:xfrm>
            <a:prstGeom prst="rect">
              <a:avLst/>
            </a:prstGeom>
          </p:spPr>
          <p:txBody>
            <a:bodyPr vert="horz" wrap="square" lIns="0" tIns="0" rIns="0" bIns="0" anchor="ctr">
              <a:spAutoFit/>
            </a:bodyPr>
            <a:lstStyle/>
            <a:p>
              <a:pPr fontAlgn="ctr">
                <a:lnSpc>
                  <a:spcPct val="150000"/>
                </a:lnSpc>
              </a:pPr>
              <a:r>
                <a:rPr lang="en-US" altLang="zh-CN" sz="1100" dirty="0">
                  <a:solidFill>
                    <a:schemeClr val="tx1">
                      <a:lumMod val="75000"/>
                      <a:lumOff val="25000"/>
                    </a:schemeClr>
                  </a:solidFill>
                  <a:cs typeface="+mn-ea"/>
                  <a:sym typeface="+mn-lt"/>
                </a:rPr>
                <a:t>click to add your text here click to add your text here click to add your text here click to add your text here</a:t>
              </a:r>
            </a:p>
            <a:p>
              <a:pPr fontAlgn="ctr">
                <a:lnSpc>
                  <a:spcPct val="150000"/>
                </a:lnSpc>
              </a:pPr>
              <a:endParaRPr lang="en-US" altLang="zh-CN" sz="1100" dirty="0">
                <a:solidFill>
                  <a:schemeClr val="tx1">
                    <a:lumMod val="75000"/>
                    <a:lumOff val="25000"/>
                  </a:schemeClr>
                </a:solidFill>
                <a:cs typeface="+mn-ea"/>
                <a:sym typeface="+mn-lt"/>
              </a:endParaRPr>
            </a:p>
          </p:txBody>
        </p:sp>
      </p:grpSp>
      <p:grpSp>
        <p:nvGrpSpPr>
          <p:cNvPr id="29" name="组合 28"/>
          <p:cNvGrpSpPr/>
          <p:nvPr/>
        </p:nvGrpSpPr>
        <p:grpSpPr>
          <a:xfrm>
            <a:off x="1289368" y="4107599"/>
            <a:ext cx="2085109" cy="1568907"/>
            <a:chOff x="1289368" y="4107599"/>
            <a:chExt cx="2085109" cy="1568907"/>
          </a:xfrm>
        </p:grpSpPr>
        <p:sp>
          <p:nvSpPr>
            <p:cNvPr id="30" name="TextBox 51"/>
            <p:cNvSpPr txBox="1"/>
            <p:nvPr/>
          </p:nvSpPr>
          <p:spPr>
            <a:xfrm>
              <a:off x="1289368" y="4107599"/>
              <a:ext cx="1068736" cy="276999"/>
            </a:xfrm>
            <a:prstGeom prst="rect">
              <a:avLst/>
            </a:prstGeom>
            <a:noFill/>
          </p:spPr>
          <p:txBody>
            <a:bodyPr wrap="none" lIns="0" tIns="0" rIns="0" bIns="0" anchor="b" anchorCtr="0">
              <a:noAutofit/>
            </a:bodyPr>
            <a:lstStyle>
              <a:defPPr>
                <a:defRPr lang="zh-CN"/>
              </a:defPPr>
              <a:lvl1pPr algn="r">
                <a:defRPr>
                  <a:solidFill>
                    <a:schemeClr val="accent1">
                      <a:lumMod val="100000"/>
                    </a:schemeClr>
                  </a:solidFill>
                  <a:latin typeface="+mj-ea"/>
                  <a:ea typeface="+mj-ea"/>
                </a:defRPr>
              </a:lvl1pPr>
            </a:lstStyle>
            <a:p>
              <a:pPr algn="l"/>
              <a:r>
                <a:rPr lang="en-US" altLang="zh-CN" b="1" dirty="0">
                  <a:solidFill>
                    <a:srgbClr val="1D4251"/>
                  </a:solidFill>
                  <a:latin typeface="+mn-lt"/>
                  <a:ea typeface="+mn-ea"/>
                  <a:cs typeface="+mn-ea"/>
                  <a:sym typeface="+mn-lt"/>
                </a:rPr>
                <a:t>ADD YOUR TITLE</a:t>
              </a:r>
              <a:endParaRPr lang="zh-CN" altLang="en-US" b="1" dirty="0">
                <a:solidFill>
                  <a:srgbClr val="1D4251"/>
                </a:solidFill>
                <a:latin typeface="+mn-lt"/>
                <a:ea typeface="+mn-ea"/>
                <a:cs typeface="+mn-ea"/>
                <a:sym typeface="+mn-lt"/>
              </a:endParaRPr>
            </a:p>
          </p:txBody>
        </p:sp>
        <p:sp>
          <p:nvSpPr>
            <p:cNvPr id="31" name="TextBox 61"/>
            <p:cNvSpPr txBox="1">
              <a:spLocks/>
            </p:cNvSpPr>
            <p:nvPr/>
          </p:nvSpPr>
          <p:spPr>
            <a:xfrm>
              <a:off x="1289368" y="4406928"/>
              <a:ext cx="2085109" cy="1269578"/>
            </a:xfrm>
            <a:prstGeom prst="rect">
              <a:avLst/>
            </a:prstGeom>
          </p:spPr>
          <p:txBody>
            <a:bodyPr vert="horz" wrap="square" lIns="0" tIns="0" rIns="0" bIns="0" anchor="ctr">
              <a:spAutoFit/>
            </a:bodyPr>
            <a:lstStyle/>
            <a:p>
              <a:pPr fontAlgn="ctr">
                <a:lnSpc>
                  <a:spcPct val="150000"/>
                </a:lnSpc>
              </a:pPr>
              <a:r>
                <a:rPr lang="en-US" altLang="zh-CN" sz="1100" dirty="0">
                  <a:solidFill>
                    <a:schemeClr val="tx1">
                      <a:lumMod val="75000"/>
                      <a:lumOff val="25000"/>
                    </a:schemeClr>
                  </a:solidFill>
                  <a:cs typeface="+mn-ea"/>
                  <a:sym typeface="+mn-lt"/>
                </a:rPr>
                <a:t>click to add your text here click to add your text here click to add your text here click to add your text here</a:t>
              </a:r>
            </a:p>
            <a:p>
              <a:pPr fontAlgn="ctr">
                <a:lnSpc>
                  <a:spcPct val="150000"/>
                </a:lnSpc>
              </a:pPr>
              <a:endParaRPr lang="en-US" altLang="zh-CN" sz="1100" dirty="0">
                <a:solidFill>
                  <a:schemeClr val="tx1">
                    <a:lumMod val="75000"/>
                    <a:lumOff val="25000"/>
                  </a:schemeClr>
                </a:solidFill>
                <a:cs typeface="+mn-ea"/>
                <a:sym typeface="+mn-lt"/>
              </a:endParaRPr>
            </a:p>
          </p:txBody>
        </p:sp>
      </p:grpSp>
      <p:grpSp>
        <p:nvGrpSpPr>
          <p:cNvPr id="32" name="组合 31"/>
          <p:cNvGrpSpPr/>
          <p:nvPr/>
        </p:nvGrpSpPr>
        <p:grpSpPr>
          <a:xfrm>
            <a:off x="8980171" y="4107599"/>
            <a:ext cx="2085109" cy="1568907"/>
            <a:chOff x="8980171" y="4107599"/>
            <a:chExt cx="2085109" cy="1568907"/>
          </a:xfrm>
        </p:grpSpPr>
        <p:sp>
          <p:nvSpPr>
            <p:cNvPr id="33" name="TextBox 57"/>
            <p:cNvSpPr txBox="1"/>
            <p:nvPr/>
          </p:nvSpPr>
          <p:spPr>
            <a:xfrm>
              <a:off x="8984019" y="4107599"/>
              <a:ext cx="1068736" cy="276999"/>
            </a:xfrm>
            <a:prstGeom prst="rect">
              <a:avLst/>
            </a:prstGeom>
            <a:noFill/>
          </p:spPr>
          <p:txBody>
            <a:bodyPr wrap="none" lIns="0" tIns="0" rIns="0" bIns="0" anchor="b" anchorCtr="0">
              <a:noAutofit/>
            </a:bodyPr>
            <a:lstStyle>
              <a:defPPr>
                <a:defRPr lang="zh-CN"/>
              </a:defPPr>
              <a:lvl1pPr algn="r">
                <a:defRPr>
                  <a:solidFill>
                    <a:schemeClr val="accent1">
                      <a:lumMod val="100000"/>
                    </a:schemeClr>
                  </a:solidFill>
                  <a:latin typeface="+mj-ea"/>
                  <a:ea typeface="+mj-ea"/>
                </a:defRPr>
              </a:lvl1pPr>
            </a:lstStyle>
            <a:p>
              <a:pPr algn="l"/>
              <a:r>
                <a:rPr lang="en-US" altLang="zh-CN" b="1" dirty="0">
                  <a:solidFill>
                    <a:srgbClr val="F5C700"/>
                  </a:solidFill>
                  <a:latin typeface="+mn-lt"/>
                  <a:ea typeface="+mn-ea"/>
                  <a:cs typeface="+mn-ea"/>
                  <a:sym typeface="+mn-lt"/>
                </a:rPr>
                <a:t>ADD YOUR TITLE</a:t>
              </a:r>
              <a:endParaRPr lang="zh-CN" altLang="en-US" b="1" dirty="0">
                <a:solidFill>
                  <a:srgbClr val="F5C700"/>
                </a:solidFill>
                <a:latin typeface="+mn-lt"/>
                <a:ea typeface="+mn-ea"/>
                <a:cs typeface="+mn-ea"/>
                <a:sym typeface="+mn-lt"/>
              </a:endParaRPr>
            </a:p>
          </p:txBody>
        </p:sp>
        <p:sp>
          <p:nvSpPr>
            <p:cNvPr id="34" name="TextBox 61"/>
            <p:cNvSpPr txBox="1">
              <a:spLocks/>
            </p:cNvSpPr>
            <p:nvPr/>
          </p:nvSpPr>
          <p:spPr>
            <a:xfrm>
              <a:off x="8980171" y="4406928"/>
              <a:ext cx="2085109" cy="1269578"/>
            </a:xfrm>
            <a:prstGeom prst="rect">
              <a:avLst/>
            </a:prstGeom>
          </p:spPr>
          <p:txBody>
            <a:bodyPr vert="horz" wrap="square" lIns="0" tIns="0" rIns="0" bIns="0" anchor="ctr">
              <a:spAutoFit/>
            </a:bodyPr>
            <a:lstStyle/>
            <a:p>
              <a:pPr fontAlgn="ctr">
                <a:lnSpc>
                  <a:spcPct val="150000"/>
                </a:lnSpc>
              </a:pPr>
              <a:r>
                <a:rPr lang="en-US" altLang="zh-CN" sz="1100" dirty="0">
                  <a:solidFill>
                    <a:schemeClr val="tx1">
                      <a:lumMod val="75000"/>
                      <a:lumOff val="25000"/>
                    </a:schemeClr>
                  </a:solidFill>
                  <a:cs typeface="+mn-ea"/>
                  <a:sym typeface="+mn-lt"/>
                </a:rPr>
                <a:t>click to add your text here click to add your text here click to add your text here click to add your text here</a:t>
              </a:r>
            </a:p>
            <a:p>
              <a:pPr fontAlgn="ctr">
                <a:lnSpc>
                  <a:spcPct val="150000"/>
                </a:lnSpc>
              </a:pPr>
              <a:endParaRPr lang="en-US" altLang="zh-CN" sz="1100" dirty="0">
                <a:solidFill>
                  <a:schemeClr val="tx1">
                    <a:lumMod val="75000"/>
                    <a:lumOff val="25000"/>
                  </a:schemeClr>
                </a:solidFill>
                <a:cs typeface="+mn-ea"/>
                <a:sym typeface="+mn-lt"/>
              </a:endParaRPr>
            </a:p>
          </p:txBody>
        </p:sp>
      </p:grpSp>
    </p:spTree>
    <p:extLst>
      <p:ext uri="{BB962C8B-B14F-4D97-AF65-F5344CB8AC3E}">
        <p14:creationId xmlns:p14="http://schemas.microsoft.com/office/powerpoint/2010/main" val="247376041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36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53" presetClass="entr" presetSubtype="16"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500" fill="hold"/>
                                        <p:tgtEl>
                                          <p:spTgt spid="19"/>
                                        </p:tgtEl>
                                        <p:attrNameLst>
                                          <p:attrName>ppt_w</p:attrName>
                                        </p:attrNameLst>
                                      </p:cBhvr>
                                      <p:tavLst>
                                        <p:tav tm="0">
                                          <p:val>
                                            <p:fltVal val="0"/>
                                          </p:val>
                                        </p:tav>
                                        <p:tav tm="100000">
                                          <p:val>
                                            <p:strVal val="#ppt_w"/>
                                          </p:val>
                                        </p:tav>
                                      </p:tavLst>
                                    </p:anim>
                                    <p:anim calcmode="lin" valueType="num">
                                      <p:cBhvr>
                                        <p:cTn id="15" dur="500" fill="hold"/>
                                        <p:tgtEl>
                                          <p:spTgt spid="19"/>
                                        </p:tgtEl>
                                        <p:attrNameLst>
                                          <p:attrName>ppt_h</p:attrName>
                                        </p:attrNameLst>
                                      </p:cBhvr>
                                      <p:tavLst>
                                        <p:tav tm="0">
                                          <p:val>
                                            <p:fltVal val="0"/>
                                          </p:val>
                                        </p:tav>
                                        <p:tav tm="100000">
                                          <p:val>
                                            <p:strVal val="#ppt_h"/>
                                          </p:val>
                                        </p:tav>
                                      </p:tavLst>
                                    </p:anim>
                                    <p:animEffect transition="in" filter="fade">
                                      <p:cBhvr>
                                        <p:cTn id="16" dur="500"/>
                                        <p:tgtEl>
                                          <p:spTgt spid="19"/>
                                        </p:tgtEl>
                                      </p:cBhvr>
                                    </p:animEffect>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 calcmode="lin" valueType="num">
                                      <p:cBhvr>
                                        <p:cTn id="20" dur="500" fill="hold"/>
                                        <p:tgtEl>
                                          <p:spTgt spid="22"/>
                                        </p:tgtEl>
                                        <p:attrNameLst>
                                          <p:attrName>ppt_w</p:attrName>
                                        </p:attrNameLst>
                                      </p:cBhvr>
                                      <p:tavLst>
                                        <p:tav tm="0">
                                          <p:val>
                                            <p:fltVal val="0"/>
                                          </p:val>
                                        </p:tav>
                                        <p:tav tm="100000">
                                          <p:val>
                                            <p:strVal val="#ppt_w"/>
                                          </p:val>
                                        </p:tav>
                                      </p:tavLst>
                                    </p:anim>
                                    <p:anim calcmode="lin" valueType="num">
                                      <p:cBhvr>
                                        <p:cTn id="21" dur="500" fill="hold"/>
                                        <p:tgtEl>
                                          <p:spTgt spid="22"/>
                                        </p:tgtEl>
                                        <p:attrNameLst>
                                          <p:attrName>ppt_h</p:attrName>
                                        </p:attrNameLst>
                                      </p:cBhvr>
                                      <p:tavLst>
                                        <p:tav tm="0">
                                          <p:val>
                                            <p:fltVal val="0"/>
                                          </p:val>
                                        </p:tav>
                                        <p:tav tm="100000">
                                          <p:val>
                                            <p:strVal val="#ppt_h"/>
                                          </p:val>
                                        </p:tav>
                                      </p:tavLst>
                                    </p:anim>
                                    <p:animEffect transition="in" filter="fade">
                                      <p:cBhvr>
                                        <p:cTn id="22" dur="500"/>
                                        <p:tgtEl>
                                          <p:spTgt spid="22"/>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1500"/>
                                        <p:tgtEl>
                                          <p:spTgt spid="16"/>
                                        </p:tgtEl>
                                      </p:cBhvr>
                                    </p:animEffect>
                                  </p:childTnLst>
                                </p:cTn>
                              </p:par>
                              <p:par>
                                <p:cTn id="27" presetID="35" presetClass="path" presetSubtype="0" decel="100000" fill="hold" nodeType="withEffect">
                                  <p:stCondLst>
                                    <p:cond delay="0"/>
                                  </p:stCondLst>
                                  <p:childTnLst>
                                    <p:animMotion origin="layout" path="M 3.95833E-6 2.22222E-6 L 0.03138 2.22222E-6 " pathEditMode="relative" rAng="0" ptsTypes="AA">
                                      <p:cBhvr>
                                        <p:cTn id="28" dur="1500" spd="-100000" fill="hold"/>
                                        <p:tgtEl>
                                          <p:spTgt spid="16"/>
                                        </p:tgtEl>
                                        <p:attrNameLst>
                                          <p:attrName>ppt_x</p:attrName>
                                          <p:attrName>ppt_y</p:attrName>
                                        </p:attrNameLst>
                                      </p:cBhvr>
                                      <p:rCtr x="1563" y="0"/>
                                    </p:animMotion>
                                  </p:childTnLst>
                                </p:cTn>
                              </p:par>
                            </p:childTnLst>
                          </p:cTn>
                        </p:par>
                        <p:par>
                          <p:cTn id="29" fill="hold">
                            <p:stCondLst>
                              <p:cond delay="3500"/>
                            </p:stCondLst>
                            <p:childTnLst>
                              <p:par>
                                <p:cTn id="30" presetID="10" presetClass="entr" presetSubtype="0" fill="hold" nodeType="after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1500"/>
                                        <p:tgtEl>
                                          <p:spTgt spid="26"/>
                                        </p:tgtEl>
                                      </p:cBhvr>
                                    </p:animEffect>
                                  </p:childTnLst>
                                </p:cTn>
                              </p:par>
                              <p:par>
                                <p:cTn id="33" presetID="35" presetClass="path" presetSubtype="0" decel="100000" fill="hold" nodeType="withEffect">
                                  <p:stCondLst>
                                    <p:cond delay="0"/>
                                  </p:stCondLst>
                                  <p:childTnLst>
                                    <p:animMotion origin="layout" path="M 4.79167E-6 2.22222E-6 L 0.03138 2.22222E-6 " pathEditMode="relative" rAng="0" ptsTypes="AA">
                                      <p:cBhvr>
                                        <p:cTn id="34" dur="1500" spd="-100000" fill="hold"/>
                                        <p:tgtEl>
                                          <p:spTgt spid="26"/>
                                        </p:tgtEl>
                                        <p:attrNameLst>
                                          <p:attrName>ppt_x</p:attrName>
                                          <p:attrName>ppt_y</p:attrName>
                                        </p:attrNameLst>
                                      </p:cBhvr>
                                      <p:rCtr x="1563" y="0"/>
                                    </p:animMotion>
                                  </p:childTnLst>
                                </p:cTn>
                              </p:par>
                            </p:childTnLst>
                          </p:cTn>
                        </p:par>
                        <p:par>
                          <p:cTn id="35" fill="hold">
                            <p:stCondLst>
                              <p:cond delay="5000"/>
                            </p:stCondLst>
                            <p:childTnLst>
                              <p:par>
                                <p:cTn id="36" presetID="10" presetClass="entr" presetSubtype="0" fill="hold" nodeType="after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1500"/>
                                        <p:tgtEl>
                                          <p:spTgt spid="29"/>
                                        </p:tgtEl>
                                      </p:cBhvr>
                                    </p:animEffect>
                                  </p:childTnLst>
                                </p:cTn>
                              </p:par>
                              <p:par>
                                <p:cTn id="39" presetID="35" presetClass="path" presetSubtype="0" decel="100000" fill="hold" nodeType="withEffect">
                                  <p:stCondLst>
                                    <p:cond delay="0"/>
                                  </p:stCondLst>
                                  <p:childTnLst>
                                    <p:animMotion origin="layout" path="M 3.95833E-6 -3.7037E-7 L 0.03138 -3.7037E-7 " pathEditMode="relative" rAng="0" ptsTypes="AA">
                                      <p:cBhvr>
                                        <p:cTn id="40" dur="1500" spd="-100000" fill="hold"/>
                                        <p:tgtEl>
                                          <p:spTgt spid="29"/>
                                        </p:tgtEl>
                                        <p:attrNameLst>
                                          <p:attrName>ppt_x</p:attrName>
                                          <p:attrName>ppt_y</p:attrName>
                                        </p:attrNameLst>
                                      </p:cBhvr>
                                      <p:rCtr x="1563" y="0"/>
                                    </p:animMotion>
                                  </p:childTnLst>
                                </p:cTn>
                              </p:par>
                            </p:childTnLst>
                          </p:cTn>
                        </p:par>
                        <p:par>
                          <p:cTn id="41" fill="hold">
                            <p:stCondLst>
                              <p:cond delay="6500"/>
                            </p:stCondLst>
                            <p:childTnLst>
                              <p:par>
                                <p:cTn id="42" presetID="10" presetClass="entr" presetSubtype="0" fill="hold" nodeType="after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1500"/>
                                        <p:tgtEl>
                                          <p:spTgt spid="32"/>
                                        </p:tgtEl>
                                      </p:cBhvr>
                                    </p:animEffect>
                                  </p:childTnLst>
                                </p:cTn>
                              </p:par>
                              <p:par>
                                <p:cTn id="45" presetID="35" presetClass="path" presetSubtype="0" decel="100000" fill="hold" nodeType="withEffect">
                                  <p:stCondLst>
                                    <p:cond delay="0"/>
                                  </p:stCondLst>
                                  <p:childTnLst>
                                    <p:animMotion origin="layout" path="M 4.79167E-6 -3.7037E-7 L 0.03138 -3.7037E-7 " pathEditMode="relative" rAng="0" ptsTypes="AA">
                                      <p:cBhvr>
                                        <p:cTn id="46" dur="1500" spd="-100000" fill="hold"/>
                                        <p:tgtEl>
                                          <p:spTgt spid="3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8791" y="2023621"/>
            <a:ext cx="5750496" cy="3282295"/>
            <a:chOff x="345504" y="1787852"/>
            <a:chExt cx="5750496" cy="3282295"/>
          </a:xfrm>
        </p:grpSpPr>
        <p:grpSp>
          <p:nvGrpSpPr>
            <p:cNvPr id="3" name="组合 2"/>
            <p:cNvGrpSpPr>
              <a:grpSpLocks/>
            </p:cNvGrpSpPr>
            <p:nvPr/>
          </p:nvGrpSpPr>
          <p:grpSpPr bwMode="auto">
            <a:xfrm>
              <a:off x="345504" y="1787852"/>
              <a:ext cx="5750496" cy="3282295"/>
              <a:chOff x="8540751" y="4843463"/>
              <a:chExt cx="8012112" cy="4562475"/>
            </a:xfrm>
            <a:effectLst/>
          </p:grpSpPr>
          <p:sp>
            <p:nvSpPr>
              <p:cNvPr id="5" name="任意多边形: 形状 27"/>
              <p:cNvSpPr>
                <a:spLocks/>
              </p:cNvSpPr>
              <p:nvPr/>
            </p:nvSpPr>
            <p:spPr bwMode="auto">
              <a:xfrm>
                <a:off x="9321800" y="4843463"/>
                <a:ext cx="6480176" cy="4421188"/>
              </a:xfrm>
              <a:custGeom>
                <a:avLst/>
                <a:gdLst>
                  <a:gd name="T0" fmla="*/ 17508 w 18000"/>
                  <a:gd name="T1" fmla="*/ 12280 h 12281"/>
                  <a:gd name="T2" fmla="*/ 491 w 18000"/>
                  <a:gd name="T3" fmla="*/ 12280 h 12281"/>
                  <a:gd name="T4" fmla="*/ 0 w 18000"/>
                  <a:gd name="T5" fmla="*/ 11792 h 12281"/>
                  <a:gd name="T6" fmla="*/ 0 w 18000"/>
                  <a:gd name="T7" fmla="*/ 488 h 12281"/>
                  <a:gd name="T8" fmla="*/ 491 w 18000"/>
                  <a:gd name="T9" fmla="*/ 0 h 12281"/>
                  <a:gd name="T10" fmla="*/ 17508 w 18000"/>
                  <a:gd name="T11" fmla="*/ 0 h 12281"/>
                  <a:gd name="T12" fmla="*/ 17999 w 18000"/>
                  <a:gd name="T13" fmla="*/ 488 h 12281"/>
                  <a:gd name="T14" fmla="*/ 17999 w 18000"/>
                  <a:gd name="T15" fmla="*/ 11792 h 12281"/>
                  <a:gd name="T16" fmla="*/ 17508 w 18000"/>
                  <a:gd name="T17" fmla="*/ 12280 h 122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000"/>
                  <a:gd name="T28" fmla="*/ 0 h 12281"/>
                  <a:gd name="T29" fmla="*/ 18000 w 18000"/>
                  <a:gd name="T30" fmla="*/ 12281 h 1228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000" h="12281">
                    <a:moveTo>
                      <a:pt x="17508" y="12280"/>
                    </a:moveTo>
                    <a:lnTo>
                      <a:pt x="491" y="12280"/>
                    </a:lnTo>
                    <a:cubicBezTo>
                      <a:pt x="220" y="12280"/>
                      <a:pt x="0" y="12061"/>
                      <a:pt x="0" y="11792"/>
                    </a:cubicBezTo>
                    <a:lnTo>
                      <a:pt x="0" y="488"/>
                    </a:lnTo>
                    <a:cubicBezTo>
                      <a:pt x="0" y="219"/>
                      <a:pt x="220" y="0"/>
                      <a:pt x="491" y="0"/>
                    </a:cubicBezTo>
                    <a:lnTo>
                      <a:pt x="17508" y="0"/>
                    </a:lnTo>
                    <a:cubicBezTo>
                      <a:pt x="17779" y="0"/>
                      <a:pt x="17999" y="219"/>
                      <a:pt x="17999" y="488"/>
                    </a:cubicBezTo>
                    <a:lnTo>
                      <a:pt x="17999" y="11792"/>
                    </a:lnTo>
                    <a:cubicBezTo>
                      <a:pt x="17999" y="12061"/>
                      <a:pt x="17779" y="12280"/>
                      <a:pt x="17508" y="12280"/>
                    </a:cubicBezTo>
                  </a:path>
                </a:pathLst>
              </a:custGeom>
              <a:solidFill>
                <a:schemeClr val="tx2">
                  <a:lumMod val="50000"/>
                </a:schemeClr>
              </a:solidFill>
              <a:ln>
                <a:noFill/>
              </a:ln>
              <a:extLst>
                <a:ext uri="{91240B29-F687-4f45-9708-019B960494DF}">
                  <a14:hiddenLine xmlns="" xmlns:lc="http://schemas.openxmlformats.org/drawingml/2006/lockedCanvas" xmlns:a14="http://schemas.microsoft.com/office/drawing/2010/main" xmlns:p14="http://schemas.microsoft.com/office/powerpoint/2010/main" w="9525">
                    <a:solidFill>
                      <a:srgbClr val="000000"/>
                    </a:solidFill>
                    <a:bevel/>
                    <a:headEnd/>
                    <a:tailEnd/>
                  </a14:hiddenLine>
                </a:ext>
              </a:extLst>
            </p:spPr>
            <p:txBody>
              <a:bodyPr anchor="ctr"/>
              <a:lstStyle/>
              <a:p>
                <a:pPr algn="ctr"/>
                <a:endParaRPr sz="3200">
                  <a:cs typeface="+mn-ea"/>
                  <a:sym typeface="+mn-lt"/>
                </a:endParaRPr>
              </a:p>
            </p:txBody>
          </p:sp>
          <p:sp>
            <p:nvSpPr>
              <p:cNvPr id="6" name="任意多边形: 形状 28"/>
              <p:cNvSpPr>
                <a:spLocks/>
              </p:cNvSpPr>
              <p:nvPr/>
            </p:nvSpPr>
            <p:spPr bwMode="auto">
              <a:xfrm>
                <a:off x="8542336" y="9169402"/>
                <a:ext cx="8008936" cy="142874"/>
              </a:xfrm>
              <a:custGeom>
                <a:avLst/>
                <a:gdLst>
                  <a:gd name="T0" fmla="*/ 22247 w 22248"/>
                  <a:gd name="T1" fmla="*/ 398 h 657"/>
                  <a:gd name="T2" fmla="*/ 21410 w 22248"/>
                  <a:gd name="T3" fmla="*/ 656 h 657"/>
                  <a:gd name="T4" fmla="*/ 870 w 22248"/>
                  <a:gd name="T5" fmla="*/ 656 h 657"/>
                  <a:gd name="T6" fmla="*/ 0 w 22248"/>
                  <a:gd name="T7" fmla="*/ 398 h 657"/>
                  <a:gd name="T8" fmla="*/ 0 w 22248"/>
                  <a:gd name="T9" fmla="*/ 0 h 657"/>
                  <a:gd name="T10" fmla="*/ 22247 w 22248"/>
                  <a:gd name="T11" fmla="*/ 0 h 657"/>
                  <a:gd name="T12" fmla="*/ 22247 w 22248"/>
                  <a:gd name="T13" fmla="*/ 398 h 657"/>
                  <a:gd name="T14" fmla="*/ 0 60000 65536"/>
                  <a:gd name="T15" fmla="*/ 0 60000 65536"/>
                  <a:gd name="T16" fmla="*/ 0 60000 65536"/>
                  <a:gd name="T17" fmla="*/ 0 60000 65536"/>
                  <a:gd name="T18" fmla="*/ 0 60000 65536"/>
                  <a:gd name="T19" fmla="*/ 0 60000 65536"/>
                  <a:gd name="T20" fmla="*/ 0 60000 65536"/>
                  <a:gd name="T21" fmla="*/ 0 w 22248"/>
                  <a:gd name="T22" fmla="*/ 0 h 657"/>
                  <a:gd name="T23" fmla="*/ 22248 w 22248"/>
                  <a:gd name="T24" fmla="*/ 657 h 6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248" h="657">
                    <a:moveTo>
                      <a:pt x="22247" y="398"/>
                    </a:moveTo>
                    <a:cubicBezTo>
                      <a:pt x="22247" y="398"/>
                      <a:pt x="21890" y="656"/>
                      <a:pt x="21410" y="656"/>
                    </a:cubicBezTo>
                    <a:lnTo>
                      <a:pt x="870" y="656"/>
                    </a:lnTo>
                    <a:cubicBezTo>
                      <a:pt x="462" y="656"/>
                      <a:pt x="0" y="398"/>
                      <a:pt x="0" y="398"/>
                    </a:cubicBezTo>
                    <a:lnTo>
                      <a:pt x="0" y="0"/>
                    </a:lnTo>
                    <a:lnTo>
                      <a:pt x="22247" y="0"/>
                    </a:lnTo>
                    <a:lnTo>
                      <a:pt x="22247" y="398"/>
                    </a:lnTo>
                  </a:path>
                </a:pathLst>
              </a:custGeom>
              <a:solidFill>
                <a:schemeClr val="bg1">
                  <a:lumMod val="95000"/>
                </a:schemeClr>
              </a:solidFill>
              <a:ln>
                <a:noFill/>
              </a:ln>
              <a:extLst>
                <a:ext uri="{91240B29-F687-4f45-9708-019B960494DF}">
                  <a14:hiddenLine xmlns="" xmlns:lc="http://schemas.openxmlformats.org/drawingml/2006/lockedCanvas" xmlns:a14="http://schemas.microsoft.com/office/drawing/2010/main" xmlns:p14="http://schemas.microsoft.com/office/powerpoint/2010/main" w="9525">
                    <a:solidFill>
                      <a:srgbClr val="000000"/>
                    </a:solidFill>
                    <a:bevel/>
                    <a:headEnd/>
                    <a:tailEnd/>
                  </a14:hiddenLine>
                </a:ext>
              </a:extLst>
            </p:spPr>
            <p:txBody>
              <a:bodyPr anchor="ctr"/>
              <a:lstStyle/>
              <a:p>
                <a:pPr algn="ctr"/>
                <a:endParaRPr sz="3200">
                  <a:cs typeface="+mn-ea"/>
                  <a:sym typeface="+mn-lt"/>
                </a:endParaRPr>
              </a:p>
            </p:txBody>
          </p:sp>
          <p:sp>
            <p:nvSpPr>
              <p:cNvPr id="7" name="任意多边形: 形状 29"/>
              <p:cNvSpPr>
                <a:spLocks/>
              </p:cNvSpPr>
              <p:nvPr/>
            </p:nvSpPr>
            <p:spPr bwMode="auto">
              <a:xfrm>
                <a:off x="8542339" y="9169399"/>
                <a:ext cx="8008939" cy="236539"/>
              </a:xfrm>
              <a:custGeom>
                <a:avLst/>
                <a:gdLst>
                  <a:gd name="T0" fmla="*/ 22247 w 22248"/>
                  <a:gd name="T1" fmla="*/ 398 h 657"/>
                  <a:gd name="T2" fmla="*/ 21410 w 22248"/>
                  <a:gd name="T3" fmla="*/ 656 h 657"/>
                  <a:gd name="T4" fmla="*/ 870 w 22248"/>
                  <a:gd name="T5" fmla="*/ 656 h 657"/>
                  <a:gd name="T6" fmla="*/ 0 w 22248"/>
                  <a:gd name="T7" fmla="*/ 398 h 657"/>
                  <a:gd name="T8" fmla="*/ 0 w 22248"/>
                  <a:gd name="T9" fmla="*/ 0 h 657"/>
                  <a:gd name="T10" fmla="*/ 22247 w 22248"/>
                  <a:gd name="T11" fmla="*/ 0 h 657"/>
                  <a:gd name="T12" fmla="*/ 22247 w 22248"/>
                  <a:gd name="T13" fmla="*/ 398 h 657"/>
                  <a:gd name="T14" fmla="*/ 0 60000 65536"/>
                  <a:gd name="T15" fmla="*/ 0 60000 65536"/>
                  <a:gd name="T16" fmla="*/ 0 60000 65536"/>
                  <a:gd name="T17" fmla="*/ 0 60000 65536"/>
                  <a:gd name="T18" fmla="*/ 0 60000 65536"/>
                  <a:gd name="T19" fmla="*/ 0 60000 65536"/>
                  <a:gd name="T20" fmla="*/ 0 60000 65536"/>
                  <a:gd name="T21" fmla="*/ 0 w 22248"/>
                  <a:gd name="T22" fmla="*/ 0 h 657"/>
                  <a:gd name="T23" fmla="*/ 22248 w 22248"/>
                  <a:gd name="T24" fmla="*/ 657 h 6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248" h="657">
                    <a:moveTo>
                      <a:pt x="22247" y="398"/>
                    </a:moveTo>
                    <a:cubicBezTo>
                      <a:pt x="22247" y="398"/>
                      <a:pt x="21890" y="656"/>
                      <a:pt x="21410" y="656"/>
                    </a:cubicBezTo>
                    <a:lnTo>
                      <a:pt x="870" y="656"/>
                    </a:lnTo>
                    <a:cubicBezTo>
                      <a:pt x="462" y="656"/>
                      <a:pt x="0" y="398"/>
                      <a:pt x="0" y="398"/>
                    </a:cubicBezTo>
                    <a:lnTo>
                      <a:pt x="0" y="0"/>
                    </a:lnTo>
                    <a:lnTo>
                      <a:pt x="22247" y="0"/>
                    </a:lnTo>
                    <a:lnTo>
                      <a:pt x="22247" y="398"/>
                    </a:lnTo>
                  </a:path>
                </a:pathLst>
              </a:custGeom>
              <a:noFill/>
              <a:ln w="10080">
                <a:solidFill>
                  <a:schemeClr val="tx2"/>
                </a:solidFill>
                <a:miter lim="800000"/>
                <a:headEnd/>
                <a:tailEnd/>
              </a:ln>
              <a:extLst>
                <a:ext uri="{909E8E84-426E-40dd-AFC4-6F175D3DCCD1}">
                  <a14:hiddenFill xmlns="" xmlns:lc="http://schemas.openxmlformats.org/drawingml/2006/lockedCanvas" xmlns:a14="http://schemas.microsoft.com/office/drawing/2010/main" xmlns:p14="http://schemas.microsoft.com/office/powerpoint/2010/main">
                    <a:solidFill>
                      <a:srgbClr val="FFFFFF"/>
                    </a:solidFill>
                  </a14:hiddenFill>
                </a:ext>
              </a:extLst>
            </p:spPr>
            <p:txBody>
              <a:bodyPr anchor="ctr"/>
              <a:lstStyle/>
              <a:p>
                <a:pPr algn="ctr"/>
                <a:endParaRPr sz="3200">
                  <a:cs typeface="+mn-ea"/>
                  <a:sym typeface="+mn-lt"/>
                </a:endParaRPr>
              </a:p>
            </p:txBody>
          </p:sp>
          <p:sp>
            <p:nvSpPr>
              <p:cNvPr id="8" name="任意多边形: 形状 30"/>
              <p:cNvSpPr>
                <a:spLocks/>
              </p:cNvSpPr>
              <p:nvPr/>
            </p:nvSpPr>
            <p:spPr bwMode="auto">
              <a:xfrm>
                <a:off x="8540751" y="9312275"/>
                <a:ext cx="8012112" cy="93663"/>
              </a:xfrm>
              <a:custGeom>
                <a:avLst/>
                <a:gdLst>
                  <a:gd name="T0" fmla="*/ 0 w 22256"/>
                  <a:gd name="T1" fmla="*/ 0 h 262"/>
                  <a:gd name="T2" fmla="*/ 870 w 22256"/>
                  <a:gd name="T3" fmla="*/ 261 h 262"/>
                  <a:gd name="T4" fmla="*/ 21418 w 22256"/>
                  <a:gd name="T5" fmla="*/ 261 h 262"/>
                  <a:gd name="T6" fmla="*/ 22255 w 22256"/>
                  <a:gd name="T7" fmla="*/ 0 h 262"/>
                  <a:gd name="T8" fmla="*/ 0 w 22256"/>
                  <a:gd name="T9" fmla="*/ 0 h 262"/>
                  <a:gd name="T10" fmla="*/ 0 60000 65536"/>
                  <a:gd name="T11" fmla="*/ 0 60000 65536"/>
                  <a:gd name="T12" fmla="*/ 0 60000 65536"/>
                  <a:gd name="T13" fmla="*/ 0 60000 65536"/>
                  <a:gd name="T14" fmla="*/ 0 60000 65536"/>
                  <a:gd name="T15" fmla="*/ 0 w 22256"/>
                  <a:gd name="T16" fmla="*/ 0 h 262"/>
                  <a:gd name="T17" fmla="*/ 22256 w 22256"/>
                  <a:gd name="T18" fmla="*/ 262 h 262"/>
                </a:gdLst>
                <a:ahLst/>
                <a:cxnLst>
                  <a:cxn ang="T10">
                    <a:pos x="T0" y="T1"/>
                  </a:cxn>
                  <a:cxn ang="T11">
                    <a:pos x="T2" y="T3"/>
                  </a:cxn>
                  <a:cxn ang="T12">
                    <a:pos x="T4" y="T5"/>
                  </a:cxn>
                  <a:cxn ang="T13">
                    <a:pos x="T6" y="T7"/>
                  </a:cxn>
                  <a:cxn ang="T14">
                    <a:pos x="T8" y="T9"/>
                  </a:cxn>
                </a:cxnLst>
                <a:rect l="T15" t="T16" r="T17" b="T18"/>
                <a:pathLst>
                  <a:path w="22256" h="262">
                    <a:moveTo>
                      <a:pt x="0" y="0"/>
                    </a:moveTo>
                    <a:cubicBezTo>
                      <a:pt x="0" y="0"/>
                      <a:pt x="462" y="261"/>
                      <a:pt x="870" y="261"/>
                    </a:cubicBezTo>
                    <a:lnTo>
                      <a:pt x="21418" y="261"/>
                    </a:lnTo>
                    <a:cubicBezTo>
                      <a:pt x="21898" y="261"/>
                      <a:pt x="22255" y="0"/>
                      <a:pt x="22255" y="0"/>
                    </a:cubicBezTo>
                    <a:lnTo>
                      <a:pt x="0" y="0"/>
                    </a:lnTo>
                  </a:path>
                </a:pathLst>
              </a:custGeom>
              <a:solidFill>
                <a:schemeClr val="tx2">
                  <a:lumMod val="50000"/>
                </a:schemeClr>
              </a:solidFill>
              <a:ln>
                <a:noFill/>
              </a:ln>
              <a:extLst>
                <a:ext uri="{91240B29-F687-4f45-9708-019B960494DF}">
                  <a14:hiddenLine xmlns="" xmlns:lc="http://schemas.openxmlformats.org/drawingml/2006/lockedCanvas" xmlns:a14="http://schemas.microsoft.com/office/drawing/2010/main" xmlns:p14="http://schemas.microsoft.com/office/powerpoint/2010/main" w="9525">
                    <a:solidFill>
                      <a:srgbClr val="000000"/>
                    </a:solidFill>
                    <a:bevel/>
                    <a:headEnd/>
                    <a:tailEnd/>
                  </a14:hiddenLine>
                </a:ext>
              </a:extLst>
            </p:spPr>
            <p:txBody>
              <a:bodyPr anchor="ctr"/>
              <a:lstStyle/>
              <a:p>
                <a:pPr algn="ctr"/>
                <a:endParaRPr sz="3200">
                  <a:cs typeface="+mn-ea"/>
                  <a:sym typeface="+mn-lt"/>
                </a:endParaRPr>
              </a:p>
            </p:txBody>
          </p:sp>
          <p:sp>
            <p:nvSpPr>
              <p:cNvPr id="9" name="任意多边形: 形状 31"/>
              <p:cNvSpPr>
                <a:spLocks/>
              </p:cNvSpPr>
              <p:nvPr/>
            </p:nvSpPr>
            <p:spPr bwMode="auto">
              <a:xfrm>
                <a:off x="11979275" y="9167813"/>
                <a:ext cx="1141413" cy="88900"/>
              </a:xfrm>
              <a:custGeom>
                <a:avLst/>
                <a:gdLst>
                  <a:gd name="T0" fmla="*/ 0 w 3171"/>
                  <a:gd name="T1" fmla="*/ 0 h 249"/>
                  <a:gd name="T2" fmla="*/ 349 w 3171"/>
                  <a:gd name="T3" fmla="*/ 248 h 249"/>
                  <a:gd name="T4" fmla="*/ 2821 w 3171"/>
                  <a:gd name="T5" fmla="*/ 248 h 249"/>
                  <a:gd name="T6" fmla="*/ 3170 w 3171"/>
                  <a:gd name="T7" fmla="*/ 0 h 249"/>
                  <a:gd name="T8" fmla="*/ 0 w 3171"/>
                  <a:gd name="T9" fmla="*/ 0 h 249"/>
                  <a:gd name="T10" fmla="*/ 0 60000 65536"/>
                  <a:gd name="T11" fmla="*/ 0 60000 65536"/>
                  <a:gd name="T12" fmla="*/ 0 60000 65536"/>
                  <a:gd name="T13" fmla="*/ 0 60000 65536"/>
                  <a:gd name="T14" fmla="*/ 0 60000 65536"/>
                  <a:gd name="T15" fmla="*/ 0 w 3171"/>
                  <a:gd name="T16" fmla="*/ 0 h 249"/>
                  <a:gd name="T17" fmla="*/ 3171 w 3171"/>
                  <a:gd name="T18" fmla="*/ 249 h 249"/>
                </a:gdLst>
                <a:ahLst/>
                <a:cxnLst>
                  <a:cxn ang="T10">
                    <a:pos x="T0" y="T1"/>
                  </a:cxn>
                  <a:cxn ang="T11">
                    <a:pos x="T2" y="T3"/>
                  </a:cxn>
                  <a:cxn ang="T12">
                    <a:pos x="T4" y="T5"/>
                  </a:cxn>
                  <a:cxn ang="T13">
                    <a:pos x="T6" y="T7"/>
                  </a:cxn>
                  <a:cxn ang="T14">
                    <a:pos x="T8" y="T9"/>
                  </a:cxn>
                </a:cxnLst>
                <a:rect l="T15" t="T16" r="T17" b="T18"/>
                <a:pathLst>
                  <a:path w="3171" h="249">
                    <a:moveTo>
                      <a:pt x="0" y="0"/>
                    </a:moveTo>
                    <a:cubicBezTo>
                      <a:pt x="49" y="144"/>
                      <a:pt x="187" y="248"/>
                      <a:pt x="349" y="248"/>
                    </a:cubicBezTo>
                    <a:lnTo>
                      <a:pt x="2821" y="248"/>
                    </a:lnTo>
                    <a:cubicBezTo>
                      <a:pt x="2983" y="248"/>
                      <a:pt x="3120" y="144"/>
                      <a:pt x="3170" y="0"/>
                    </a:cubicBezTo>
                    <a:lnTo>
                      <a:pt x="0" y="0"/>
                    </a:lnTo>
                  </a:path>
                </a:pathLst>
              </a:custGeom>
              <a:solidFill>
                <a:schemeClr val="tx2">
                  <a:lumMod val="50000"/>
                </a:schemeClr>
              </a:solidFill>
              <a:ln>
                <a:noFill/>
              </a:ln>
              <a:extLst>
                <a:ext uri="{91240B29-F687-4f45-9708-019B960494DF}">
                  <a14:hiddenLine xmlns="" xmlns:lc="http://schemas.openxmlformats.org/drawingml/2006/lockedCanvas" xmlns:a14="http://schemas.microsoft.com/office/drawing/2010/main" xmlns:p14="http://schemas.microsoft.com/office/powerpoint/2010/main" w="9525">
                    <a:solidFill>
                      <a:srgbClr val="000000"/>
                    </a:solidFill>
                    <a:bevel/>
                    <a:headEnd/>
                    <a:tailEnd/>
                  </a14:hiddenLine>
                </a:ext>
              </a:extLst>
            </p:spPr>
            <p:txBody>
              <a:bodyPr anchor="ctr"/>
              <a:lstStyle/>
              <a:p>
                <a:pPr algn="ctr"/>
                <a:endParaRPr sz="3200">
                  <a:cs typeface="+mn-ea"/>
                  <a:sym typeface="+mn-lt"/>
                </a:endParaRPr>
              </a:p>
            </p:txBody>
          </p:sp>
          <p:sp>
            <p:nvSpPr>
              <p:cNvPr id="10" name="任意多边形: 形状 32"/>
              <p:cNvSpPr>
                <a:spLocks/>
              </p:cNvSpPr>
              <p:nvPr/>
            </p:nvSpPr>
            <p:spPr bwMode="auto">
              <a:xfrm>
                <a:off x="12571413" y="4937125"/>
                <a:ext cx="38100" cy="36513"/>
              </a:xfrm>
              <a:custGeom>
                <a:avLst/>
                <a:gdLst>
                  <a:gd name="T0" fmla="*/ 51 w 104"/>
                  <a:gd name="T1" fmla="*/ 102 h 103"/>
                  <a:gd name="T2" fmla="*/ 0 w 104"/>
                  <a:gd name="T3" fmla="*/ 51 h 103"/>
                  <a:gd name="T4" fmla="*/ 51 w 104"/>
                  <a:gd name="T5" fmla="*/ 0 h 103"/>
                  <a:gd name="T6" fmla="*/ 103 w 104"/>
                  <a:gd name="T7" fmla="*/ 51 h 103"/>
                  <a:gd name="T8" fmla="*/ 51 w 104"/>
                  <a:gd name="T9" fmla="*/ 102 h 103"/>
                  <a:gd name="T10" fmla="*/ 0 60000 65536"/>
                  <a:gd name="T11" fmla="*/ 0 60000 65536"/>
                  <a:gd name="T12" fmla="*/ 0 60000 65536"/>
                  <a:gd name="T13" fmla="*/ 0 60000 65536"/>
                  <a:gd name="T14" fmla="*/ 0 60000 65536"/>
                  <a:gd name="T15" fmla="*/ 0 w 104"/>
                  <a:gd name="T16" fmla="*/ 0 h 103"/>
                  <a:gd name="T17" fmla="*/ 104 w 104"/>
                  <a:gd name="T18" fmla="*/ 103 h 103"/>
                </a:gdLst>
                <a:ahLst/>
                <a:cxnLst>
                  <a:cxn ang="T10">
                    <a:pos x="T0" y="T1"/>
                  </a:cxn>
                  <a:cxn ang="T11">
                    <a:pos x="T2" y="T3"/>
                  </a:cxn>
                  <a:cxn ang="T12">
                    <a:pos x="T4" y="T5"/>
                  </a:cxn>
                  <a:cxn ang="T13">
                    <a:pos x="T6" y="T7"/>
                  </a:cxn>
                  <a:cxn ang="T14">
                    <a:pos x="T8" y="T9"/>
                  </a:cxn>
                </a:cxnLst>
                <a:rect l="T15" t="T16" r="T17" b="T18"/>
                <a:pathLst>
                  <a:path w="104" h="103">
                    <a:moveTo>
                      <a:pt x="51" y="102"/>
                    </a:moveTo>
                    <a:cubicBezTo>
                      <a:pt x="23" y="102"/>
                      <a:pt x="0" y="79"/>
                      <a:pt x="0" y="51"/>
                    </a:cubicBezTo>
                    <a:cubicBezTo>
                      <a:pt x="0" y="22"/>
                      <a:pt x="23" y="0"/>
                      <a:pt x="51" y="0"/>
                    </a:cubicBezTo>
                    <a:cubicBezTo>
                      <a:pt x="80" y="0"/>
                      <a:pt x="103" y="22"/>
                      <a:pt x="103" y="51"/>
                    </a:cubicBezTo>
                    <a:cubicBezTo>
                      <a:pt x="103" y="79"/>
                      <a:pt x="80" y="102"/>
                      <a:pt x="51" y="102"/>
                    </a:cubicBezTo>
                  </a:path>
                </a:pathLst>
              </a:custGeom>
              <a:solidFill>
                <a:srgbClr val="FFFFFF"/>
              </a:solidFill>
              <a:ln>
                <a:noFill/>
              </a:ln>
              <a:extLst>
                <a:ext uri="{91240B29-F687-4f45-9708-019B960494DF}">
                  <a14:hiddenLine xmlns="" xmlns:lc="http://schemas.openxmlformats.org/drawingml/2006/lockedCanvas" xmlns:a14="http://schemas.microsoft.com/office/drawing/2010/main" xmlns:p14="http://schemas.microsoft.com/office/powerpoint/2010/main" w="9525">
                    <a:solidFill>
                      <a:srgbClr val="000000"/>
                    </a:solidFill>
                    <a:bevel/>
                    <a:headEnd/>
                    <a:tailEnd/>
                  </a14:hiddenLine>
                </a:ext>
              </a:extLst>
            </p:spPr>
            <p:txBody>
              <a:bodyPr anchor="ctr"/>
              <a:lstStyle/>
              <a:p>
                <a:pPr algn="ctr"/>
                <a:endParaRPr sz="3200">
                  <a:cs typeface="+mn-ea"/>
                  <a:sym typeface="+mn-lt"/>
                </a:endParaRPr>
              </a:p>
            </p:txBody>
          </p:sp>
        </p:grpSp>
        <p:sp>
          <p:nvSpPr>
            <p:cNvPr id="4" name="矩形 3"/>
            <p:cNvSpPr/>
            <p:nvPr/>
          </p:nvSpPr>
          <p:spPr>
            <a:xfrm>
              <a:off x="1085227" y="2041661"/>
              <a:ext cx="4271050" cy="2700705"/>
            </a:xfrm>
            <a:prstGeom prst="rect">
              <a:avLst/>
            </a:prstGeom>
            <a:blipFill>
              <a:blip r:embed="rId3"/>
              <a:stretch>
                <a:fillRect/>
              </a:stretch>
            </a:blipFill>
            <a:ln w="12700" cap="flat" cmpd="sng" algn="ctr">
              <a:noFill/>
              <a:prstDash val="solid"/>
              <a:miter lim="800000"/>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cs typeface="+mn-ea"/>
                <a:sym typeface="+mn-lt"/>
              </a:endParaRPr>
            </a:p>
          </p:txBody>
        </p:sp>
      </p:grpSp>
      <p:grpSp>
        <p:nvGrpSpPr>
          <p:cNvPr id="11" name="组合 10"/>
          <p:cNvGrpSpPr/>
          <p:nvPr/>
        </p:nvGrpSpPr>
        <p:grpSpPr>
          <a:xfrm>
            <a:off x="6035960" y="2023622"/>
            <a:ext cx="5784851" cy="1612572"/>
            <a:chOff x="4526970" y="1517716"/>
            <a:chExt cx="4338638" cy="1209429"/>
          </a:xfrm>
        </p:grpSpPr>
        <p:grpSp>
          <p:nvGrpSpPr>
            <p:cNvPr id="12" name="组合 11"/>
            <p:cNvGrpSpPr/>
            <p:nvPr/>
          </p:nvGrpSpPr>
          <p:grpSpPr>
            <a:xfrm>
              <a:off x="4526970" y="1517716"/>
              <a:ext cx="4338638" cy="1209429"/>
              <a:chOff x="4584120" y="1336741"/>
              <a:chExt cx="4338638" cy="1209429"/>
            </a:xfrm>
          </p:grpSpPr>
          <p:sp>
            <p:nvSpPr>
              <p:cNvPr id="16" name="矩形 15"/>
              <p:cNvSpPr/>
              <p:nvPr/>
            </p:nvSpPr>
            <p:spPr bwMode="auto">
              <a:xfrm>
                <a:off x="4584120" y="1336741"/>
                <a:ext cx="4338638" cy="1209429"/>
              </a:xfrm>
              <a:prstGeom prst="rect">
                <a:avLst/>
              </a:prstGeom>
              <a:solidFill>
                <a:srgbClr val="1D4251"/>
              </a:solidFill>
              <a:ln w="19050">
                <a:noFill/>
                <a:round/>
                <a:headEnd/>
                <a:tailEnd/>
              </a:ln>
            </p:spPr>
            <p:txBody>
              <a:bodyPr anchor="ctr"/>
              <a:lstStyle/>
              <a:p>
                <a:pPr algn="ctr"/>
                <a:endParaRPr sz="3200">
                  <a:cs typeface="+mn-ea"/>
                  <a:sym typeface="+mn-lt"/>
                </a:endParaRPr>
              </a:p>
            </p:txBody>
          </p:sp>
          <p:sp>
            <p:nvSpPr>
              <p:cNvPr id="17" name="椭圆 16"/>
              <p:cNvSpPr/>
              <p:nvPr/>
            </p:nvSpPr>
            <p:spPr bwMode="auto">
              <a:xfrm>
                <a:off x="4750139" y="1603918"/>
                <a:ext cx="675075" cy="675075"/>
              </a:xfrm>
              <a:prstGeom prst="ellipse">
                <a:avLst/>
              </a:prstGeom>
              <a:solidFill>
                <a:schemeClr val="bg1"/>
              </a:solidFill>
              <a:ln w="19050">
                <a:noFill/>
                <a:round/>
                <a:headEnd/>
                <a:tailEnd/>
              </a:ln>
            </p:spPr>
            <p:txBody>
              <a:bodyPr anchor="ctr"/>
              <a:lstStyle/>
              <a:p>
                <a:pPr algn="ctr"/>
                <a:endParaRPr sz="3200">
                  <a:cs typeface="+mn-ea"/>
                  <a:sym typeface="+mn-lt"/>
                </a:endParaRPr>
              </a:p>
            </p:txBody>
          </p:sp>
          <p:sp>
            <p:nvSpPr>
              <p:cNvPr id="18" name="任意多边形: 形状 17"/>
              <p:cNvSpPr/>
              <p:nvPr/>
            </p:nvSpPr>
            <p:spPr bwMode="auto">
              <a:xfrm>
                <a:off x="4886301" y="1745753"/>
                <a:ext cx="402750" cy="391405"/>
              </a:xfrm>
              <a:custGeom>
                <a:avLst/>
                <a:gdLst>
                  <a:gd name="connsiteX0" fmla="*/ 279778 w 338138"/>
                  <a:gd name="connsiteY0" fmla="*/ 231775 h 328613"/>
                  <a:gd name="connsiteX1" fmla="*/ 289126 w 338138"/>
                  <a:gd name="connsiteY1" fmla="*/ 271719 h 328613"/>
                  <a:gd name="connsiteX2" fmla="*/ 283784 w 338138"/>
                  <a:gd name="connsiteY2" fmla="*/ 279708 h 328613"/>
                  <a:gd name="connsiteX3" fmla="*/ 282449 w 338138"/>
                  <a:gd name="connsiteY3" fmla="*/ 279708 h 328613"/>
                  <a:gd name="connsiteX4" fmla="*/ 275771 w 338138"/>
                  <a:gd name="connsiteY4" fmla="*/ 274382 h 328613"/>
                  <a:gd name="connsiteX5" fmla="*/ 265087 w 338138"/>
                  <a:gd name="connsiteY5" fmla="*/ 234438 h 328613"/>
                  <a:gd name="connsiteX6" fmla="*/ 239712 w 338138"/>
                  <a:gd name="connsiteY6" fmla="*/ 273050 h 328613"/>
                  <a:gd name="connsiteX7" fmla="*/ 282449 w 338138"/>
                  <a:gd name="connsiteY7" fmla="*/ 314325 h 328613"/>
                  <a:gd name="connsiteX8" fmla="*/ 323850 w 338138"/>
                  <a:gd name="connsiteY8" fmla="*/ 273050 h 328613"/>
                  <a:gd name="connsiteX9" fmla="*/ 282449 w 338138"/>
                  <a:gd name="connsiteY9" fmla="*/ 231775 h 328613"/>
                  <a:gd name="connsiteX10" fmla="*/ 279778 w 338138"/>
                  <a:gd name="connsiteY10" fmla="*/ 231775 h 328613"/>
                  <a:gd name="connsiteX11" fmla="*/ 55688 w 338138"/>
                  <a:gd name="connsiteY11" fmla="*/ 231775 h 328613"/>
                  <a:gd name="connsiteX12" fmla="*/ 14287 w 338138"/>
                  <a:gd name="connsiteY12" fmla="*/ 273050 h 328613"/>
                  <a:gd name="connsiteX13" fmla="*/ 55688 w 338138"/>
                  <a:gd name="connsiteY13" fmla="*/ 314325 h 328613"/>
                  <a:gd name="connsiteX14" fmla="*/ 98425 w 338138"/>
                  <a:gd name="connsiteY14" fmla="*/ 273050 h 328613"/>
                  <a:gd name="connsiteX15" fmla="*/ 97089 w 338138"/>
                  <a:gd name="connsiteY15" fmla="*/ 265062 h 328613"/>
                  <a:gd name="connsiteX16" fmla="*/ 58359 w 338138"/>
                  <a:gd name="connsiteY16" fmla="*/ 279708 h 328613"/>
                  <a:gd name="connsiteX17" fmla="*/ 55688 w 338138"/>
                  <a:gd name="connsiteY17" fmla="*/ 279708 h 328613"/>
                  <a:gd name="connsiteX18" fmla="*/ 49011 w 338138"/>
                  <a:gd name="connsiteY18" fmla="*/ 275713 h 328613"/>
                  <a:gd name="connsiteX19" fmla="*/ 53017 w 338138"/>
                  <a:gd name="connsiteY19" fmla="*/ 266393 h 328613"/>
                  <a:gd name="connsiteX20" fmla="*/ 91747 w 338138"/>
                  <a:gd name="connsiteY20" fmla="*/ 251747 h 328613"/>
                  <a:gd name="connsiteX21" fmla="*/ 55688 w 338138"/>
                  <a:gd name="connsiteY21" fmla="*/ 231775 h 328613"/>
                  <a:gd name="connsiteX22" fmla="*/ 39613 w 338138"/>
                  <a:gd name="connsiteY22" fmla="*/ 195263 h 328613"/>
                  <a:gd name="connsiteX23" fmla="*/ 92431 w 338138"/>
                  <a:gd name="connsiteY23" fmla="*/ 195263 h 328613"/>
                  <a:gd name="connsiteX24" fmla="*/ 97713 w 338138"/>
                  <a:gd name="connsiteY24" fmla="*/ 196583 h 328613"/>
                  <a:gd name="connsiteX25" fmla="*/ 138647 w 338138"/>
                  <a:gd name="connsiteY25" fmla="*/ 237513 h 328613"/>
                  <a:gd name="connsiteX26" fmla="*/ 139967 w 338138"/>
                  <a:gd name="connsiteY26" fmla="*/ 244114 h 328613"/>
                  <a:gd name="connsiteX27" fmla="*/ 136006 w 338138"/>
                  <a:gd name="connsiteY27" fmla="*/ 249395 h 328613"/>
                  <a:gd name="connsiteX28" fmla="*/ 109597 w 338138"/>
                  <a:gd name="connsiteY28" fmla="*/ 259958 h 328613"/>
                  <a:gd name="connsiteX29" fmla="*/ 110918 w 338138"/>
                  <a:gd name="connsiteY29" fmla="*/ 273161 h 328613"/>
                  <a:gd name="connsiteX30" fmla="*/ 55459 w 338138"/>
                  <a:gd name="connsiteY30" fmla="*/ 328613 h 328613"/>
                  <a:gd name="connsiteX31" fmla="*/ 0 w 338138"/>
                  <a:gd name="connsiteY31" fmla="*/ 273161 h 328613"/>
                  <a:gd name="connsiteX32" fmla="*/ 55459 w 338138"/>
                  <a:gd name="connsiteY32" fmla="*/ 217708 h 328613"/>
                  <a:gd name="connsiteX33" fmla="*/ 104315 w 338138"/>
                  <a:gd name="connsiteY33" fmla="*/ 246755 h 328613"/>
                  <a:gd name="connsiteX34" fmla="*/ 121481 w 338138"/>
                  <a:gd name="connsiteY34" fmla="*/ 240153 h 328613"/>
                  <a:gd name="connsiteX35" fmla="*/ 89790 w 338138"/>
                  <a:gd name="connsiteY35" fmla="*/ 208466 h 328613"/>
                  <a:gd name="connsiteX36" fmla="*/ 39613 w 338138"/>
                  <a:gd name="connsiteY36" fmla="*/ 208466 h 328613"/>
                  <a:gd name="connsiteX37" fmla="*/ 33011 w 338138"/>
                  <a:gd name="connsiteY37" fmla="*/ 201864 h 328613"/>
                  <a:gd name="connsiteX38" fmla="*/ 39613 w 338138"/>
                  <a:gd name="connsiteY38" fmla="*/ 195263 h 328613"/>
                  <a:gd name="connsiteX39" fmla="*/ 155575 w 338138"/>
                  <a:gd name="connsiteY39" fmla="*/ 0 h 328613"/>
                  <a:gd name="connsiteX40" fmla="*/ 191294 w 338138"/>
                  <a:gd name="connsiteY40" fmla="*/ 35490 h 328613"/>
                  <a:gd name="connsiteX41" fmla="*/ 156898 w 338138"/>
                  <a:gd name="connsiteY41" fmla="*/ 70980 h 328613"/>
                  <a:gd name="connsiteX42" fmla="*/ 167481 w 338138"/>
                  <a:gd name="connsiteY42" fmla="*/ 80181 h 328613"/>
                  <a:gd name="connsiteX43" fmla="*/ 168804 w 338138"/>
                  <a:gd name="connsiteY43" fmla="*/ 81496 h 328613"/>
                  <a:gd name="connsiteX44" fmla="*/ 196586 w 338138"/>
                  <a:gd name="connsiteY44" fmla="*/ 126187 h 328613"/>
                  <a:gd name="connsiteX45" fmla="*/ 225690 w 338138"/>
                  <a:gd name="connsiteY45" fmla="*/ 130131 h 328613"/>
                  <a:gd name="connsiteX46" fmla="*/ 234950 w 338138"/>
                  <a:gd name="connsiteY46" fmla="*/ 138017 h 328613"/>
                  <a:gd name="connsiteX47" fmla="*/ 257440 w 338138"/>
                  <a:gd name="connsiteY47" fmla="*/ 149847 h 328613"/>
                  <a:gd name="connsiteX48" fmla="*/ 260086 w 338138"/>
                  <a:gd name="connsiteY48" fmla="*/ 155105 h 328613"/>
                  <a:gd name="connsiteX49" fmla="*/ 270669 w 338138"/>
                  <a:gd name="connsiteY49" fmla="*/ 197168 h 328613"/>
                  <a:gd name="connsiteX50" fmla="*/ 278607 w 338138"/>
                  <a:gd name="connsiteY50" fmla="*/ 197168 h 328613"/>
                  <a:gd name="connsiteX51" fmla="*/ 315648 w 338138"/>
                  <a:gd name="connsiteY51" fmla="*/ 205054 h 328613"/>
                  <a:gd name="connsiteX52" fmla="*/ 319617 w 338138"/>
                  <a:gd name="connsiteY52" fmla="*/ 214255 h 328613"/>
                  <a:gd name="connsiteX53" fmla="*/ 310357 w 338138"/>
                  <a:gd name="connsiteY53" fmla="*/ 216884 h 328613"/>
                  <a:gd name="connsiteX54" fmla="*/ 278607 w 338138"/>
                  <a:gd name="connsiteY54" fmla="*/ 210312 h 328613"/>
                  <a:gd name="connsiteX55" fmla="*/ 274638 w 338138"/>
                  <a:gd name="connsiteY55" fmla="*/ 211627 h 328613"/>
                  <a:gd name="connsiteX56" fmla="*/ 275961 w 338138"/>
                  <a:gd name="connsiteY56" fmla="*/ 218199 h 328613"/>
                  <a:gd name="connsiteX57" fmla="*/ 282575 w 338138"/>
                  <a:gd name="connsiteY57" fmla="*/ 218199 h 328613"/>
                  <a:gd name="connsiteX58" fmla="*/ 338138 w 338138"/>
                  <a:gd name="connsiteY58" fmla="*/ 273406 h 328613"/>
                  <a:gd name="connsiteX59" fmla="*/ 282575 w 338138"/>
                  <a:gd name="connsiteY59" fmla="*/ 328613 h 328613"/>
                  <a:gd name="connsiteX60" fmla="*/ 229659 w 338138"/>
                  <a:gd name="connsiteY60" fmla="*/ 289180 h 328613"/>
                  <a:gd name="connsiteX61" fmla="*/ 183356 w 338138"/>
                  <a:gd name="connsiteY61" fmla="*/ 289180 h 328613"/>
                  <a:gd name="connsiteX62" fmla="*/ 175419 w 338138"/>
                  <a:gd name="connsiteY62" fmla="*/ 282607 h 328613"/>
                  <a:gd name="connsiteX63" fmla="*/ 183356 w 338138"/>
                  <a:gd name="connsiteY63" fmla="*/ 276035 h 328613"/>
                  <a:gd name="connsiteX64" fmla="*/ 227013 w 338138"/>
                  <a:gd name="connsiteY64" fmla="*/ 276035 h 328613"/>
                  <a:gd name="connsiteX65" fmla="*/ 227013 w 338138"/>
                  <a:gd name="connsiteY65" fmla="*/ 273406 h 328613"/>
                  <a:gd name="connsiteX66" fmla="*/ 262732 w 338138"/>
                  <a:gd name="connsiteY66" fmla="*/ 222142 h 328613"/>
                  <a:gd name="connsiteX67" fmla="*/ 261409 w 338138"/>
                  <a:gd name="connsiteY67" fmla="*/ 214255 h 328613"/>
                  <a:gd name="connsiteX68" fmla="*/ 230981 w 338138"/>
                  <a:gd name="connsiteY68" fmla="*/ 239231 h 328613"/>
                  <a:gd name="connsiteX69" fmla="*/ 224367 w 338138"/>
                  <a:gd name="connsiteY69" fmla="*/ 243174 h 328613"/>
                  <a:gd name="connsiteX70" fmla="*/ 221721 w 338138"/>
                  <a:gd name="connsiteY70" fmla="*/ 241859 h 328613"/>
                  <a:gd name="connsiteX71" fmla="*/ 219075 w 338138"/>
                  <a:gd name="connsiteY71" fmla="*/ 232658 h 328613"/>
                  <a:gd name="connsiteX72" fmla="*/ 257440 w 338138"/>
                  <a:gd name="connsiteY72" fmla="*/ 201111 h 328613"/>
                  <a:gd name="connsiteX73" fmla="*/ 248180 w 338138"/>
                  <a:gd name="connsiteY73" fmla="*/ 160363 h 328613"/>
                  <a:gd name="connsiteX74" fmla="*/ 228336 w 338138"/>
                  <a:gd name="connsiteY74" fmla="*/ 151162 h 328613"/>
                  <a:gd name="connsiteX75" fmla="*/ 227013 w 338138"/>
                  <a:gd name="connsiteY75" fmla="*/ 149847 h 328613"/>
                  <a:gd name="connsiteX76" fmla="*/ 224367 w 338138"/>
                  <a:gd name="connsiteY76" fmla="*/ 149847 h 328613"/>
                  <a:gd name="connsiteX77" fmla="*/ 188648 w 338138"/>
                  <a:gd name="connsiteY77" fmla="*/ 149847 h 328613"/>
                  <a:gd name="connsiteX78" fmla="*/ 179388 w 338138"/>
                  <a:gd name="connsiteY78" fmla="*/ 145904 h 328613"/>
                  <a:gd name="connsiteX79" fmla="*/ 178065 w 338138"/>
                  <a:gd name="connsiteY79" fmla="*/ 144589 h 328613"/>
                  <a:gd name="connsiteX80" fmla="*/ 170127 w 338138"/>
                  <a:gd name="connsiteY80" fmla="*/ 134074 h 328613"/>
                  <a:gd name="connsiteX81" fmla="*/ 168804 w 338138"/>
                  <a:gd name="connsiteY81" fmla="*/ 140646 h 328613"/>
                  <a:gd name="connsiteX82" fmla="*/ 167481 w 338138"/>
                  <a:gd name="connsiteY82" fmla="*/ 148533 h 328613"/>
                  <a:gd name="connsiteX83" fmla="*/ 166158 w 338138"/>
                  <a:gd name="connsiteY83" fmla="*/ 152476 h 328613"/>
                  <a:gd name="connsiteX84" fmla="*/ 166158 w 338138"/>
                  <a:gd name="connsiteY84" fmla="*/ 156420 h 328613"/>
                  <a:gd name="connsiteX85" fmla="*/ 163513 w 338138"/>
                  <a:gd name="connsiteY85" fmla="*/ 164306 h 328613"/>
                  <a:gd name="connsiteX86" fmla="*/ 162190 w 338138"/>
                  <a:gd name="connsiteY86" fmla="*/ 170879 h 328613"/>
                  <a:gd name="connsiteX87" fmla="*/ 160867 w 338138"/>
                  <a:gd name="connsiteY87" fmla="*/ 173507 h 328613"/>
                  <a:gd name="connsiteX88" fmla="*/ 200554 w 338138"/>
                  <a:gd name="connsiteY88" fmla="*/ 182709 h 328613"/>
                  <a:gd name="connsiteX89" fmla="*/ 201877 w 338138"/>
                  <a:gd name="connsiteY89" fmla="*/ 182709 h 328613"/>
                  <a:gd name="connsiteX90" fmla="*/ 215106 w 338138"/>
                  <a:gd name="connsiteY90" fmla="*/ 205054 h 328613"/>
                  <a:gd name="connsiteX91" fmla="*/ 212461 w 338138"/>
                  <a:gd name="connsiteY91" fmla="*/ 210312 h 328613"/>
                  <a:gd name="connsiteX92" fmla="*/ 163513 w 338138"/>
                  <a:gd name="connsiteY92" fmla="*/ 289180 h 328613"/>
                  <a:gd name="connsiteX93" fmla="*/ 144992 w 338138"/>
                  <a:gd name="connsiteY93" fmla="*/ 293123 h 328613"/>
                  <a:gd name="connsiteX94" fmla="*/ 139700 w 338138"/>
                  <a:gd name="connsiteY94" fmla="*/ 276035 h 328613"/>
                  <a:gd name="connsiteX95" fmla="*/ 168804 w 338138"/>
                  <a:gd name="connsiteY95" fmla="*/ 214255 h 328613"/>
                  <a:gd name="connsiteX96" fmla="*/ 125148 w 338138"/>
                  <a:gd name="connsiteY96" fmla="*/ 206369 h 328613"/>
                  <a:gd name="connsiteX97" fmla="*/ 103981 w 338138"/>
                  <a:gd name="connsiteY97" fmla="*/ 195853 h 328613"/>
                  <a:gd name="connsiteX98" fmla="*/ 97367 w 338138"/>
                  <a:gd name="connsiteY98" fmla="*/ 164306 h 328613"/>
                  <a:gd name="connsiteX99" fmla="*/ 121179 w 338138"/>
                  <a:gd name="connsiteY99" fmla="*/ 95955 h 328613"/>
                  <a:gd name="connsiteX100" fmla="*/ 121179 w 338138"/>
                  <a:gd name="connsiteY100" fmla="*/ 90697 h 328613"/>
                  <a:gd name="connsiteX101" fmla="*/ 143669 w 338138"/>
                  <a:gd name="connsiteY101" fmla="*/ 68351 h 328613"/>
                  <a:gd name="connsiteX102" fmla="*/ 119856 w 338138"/>
                  <a:gd name="connsiteY102" fmla="*/ 35490 h 328613"/>
                  <a:gd name="connsiteX103" fmla="*/ 155575 w 338138"/>
                  <a:gd name="connsiteY103"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338138" h="328613">
                    <a:moveTo>
                      <a:pt x="279778" y="231775"/>
                    </a:moveTo>
                    <a:cubicBezTo>
                      <a:pt x="279778" y="231775"/>
                      <a:pt x="279778" y="231775"/>
                      <a:pt x="289126" y="271719"/>
                    </a:cubicBezTo>
                    <a:cubicBezTo>
                      <a:pt x="290462" y="275713"/>
                      <a:pt x="287791" y="278376"/>
                      <a:pt x="283784" y="279708"/>
                    </a:cubicBezTo>
                    <a:cubicBezTo>
                      <a:pt x="283784" y="279708"/>
                      <a:pt x="282449" y="279708"/>
                      <a:pt x="282449" y="279708"/>
                    </a:cubicBezTo>
                    <a:cubicBezTo>
                      <a:pt x="279778" y="279708"/>
                      <a:pt x="275771" y="278376"/>
                      <a:pt x="275771" y="274382"/>
                    </a:cubicBezTo>
                    <a:cubicBezTo>
                      <a:pt x="275771" y="274382"/>
                      <a:pt x="275771" y="274382"/>
                      <a:pt x="265087" y="234438"/>
                    </a:cubicBezTo>
                    <a:cubicBezTo>
                      <a:pt x="250396" y="241095"/>
                      <a:pt x="239712" y="255741"/>
                      <a:pt x="239712" y="273050"/>
                    </a:cubicBezTo>
                    <a:cubicBezTo>
                      <a:pt x="239712" y="295685"/>
                      <a:pt x="259745" y="314325"/>
                      <a:pt x="282449" y="314325"/>
                    </a:cubicBezTo>
                    <a:cubicBezTo>
                      <a:pt x="305153" y="314325"/>
                      <a:pt x="323850" y="295685"/>
                      <a:pt x="323850" y="273050"/>
                    </a:cubicBezTo>
                    <a:cubicBezTo>
                      <a:pt x="323850" y="250416"/>
                      <a:pt x="305153" y="231775"/>
                      <a:pt x="282449" y="231775"/>
                    </a:cubicBezTo>
                    <a:cubicBezTo>
                      <a:pt x="281113" y="231775"/>
                      <a:pt x="279778" y="231775"/>
                      <a:pt x="279778" y="231775"/>
                    </a:cubicBezTo>
                    <a:close/>
                    <a:moveTo>
                      <a:pt x="55688" y="231775"/>
                    </a:moveTo>
                    <a:cubicBezTo>
                      <a:pt x="32984" y="231775"/>
                      <a:pt x="14287" y="250416"/>
                      <a:pt x="14287" y="273050"/>
                    </a:cubicBezTo>
                    <a:cubicBezTo>
                      <a:pt x="14287" y="295685"/>
                      <a:pt x="32984" y="314325"/>
                      <a:pt x="55688" y="314325"/>
                    </a:cubicBezTo>
                    <a:cubicBezTo>
                      <a:pt x="78392" y="314325"/>
                      <a:pt x="98425" y="295685"/>
                      <a:pt x="98425" y="273050"/>
                    </a:cubicBezTo>
                    <a:cubicBezTo>
                      <a:pt x="98425" y="270387"/>
                      <a:pt x="97089" y="267724"/>
                      <a:pt x="97089" y="265062"/>
                    </a:cubicBezTo>
                    <a:cubicBezTo>
                      <a:pt x="97089" y="265062"/>
                      <a:pt x="97089" y="265062"/>
                      <a:pt x="58359" y="279708"/>
                    </a:cubicBezTo>
                    <a:cubicBezTo>
                      <a:pt x="57024" y="279708"/>
                      <a:pt x="57024" y="279708"/>
                      <a:pt x="55688" y="279708"/>
                    </a:cubicBezTo>
                    <a:cubicBezTo>
                      <a:pt x="53017" y="279708"/>
                      <a:pt x="50346" y="278376"/>
                      <a:pt x="49011" y="275713"/>
                    </a:cubicBezTo>
                    <a:cubicBezTo>
                      <a:pt x="47675" y="271719"/>
                      <a:pt x="49011" y="267724"/>
                      <a:pt x="53017" y="266393"/>
                    </a:cubicBezTo>
                    <a:cubicBezTo>
                      <a:pt x="53017" y="266393"/>
                      <a:pt x="53017" y="266393"/>
                      <a:pt x="91747" y="251747"/>
                    </a:cubicBezTo>
                    <a:cubicBezTo>
                      <a:pt x="83734" y="239764"/>
                      <a:pt x="70379" y="231775"/>
                      <a:pt x="55688" y="231775"/>
                    </a:cubicBezTo>
                    <a:close/>
                    <a:moveTo>
                      <a:pt x="39613" y="195263"/>
                    </a:moveTo>
                    <a:cubicBezTo>
                      <a:pt x="39613" y="195263"/>
                      <a:pt x="39613" y="195263"/>
                      <a:pt x="92431" y="195263"/>
                    </a:cubicBezTo>
                    <a:cubicBezTo>
                      <a:pt x="95072" y="195263"/>
                      <a:pt x="96393" y="195263"/>
                      <a:pt x="97713" y="196583"/>
                    </a:cubicBezTo>
                    <a:cubicBezTo>
                      <a:pt x="97713" y="196583"/>
                      <a:pt x="97713" y="196583"/>
                      <a:pt x="138647" y="237513"/>
                    </a:cubicBezTo>
                    <a:cubicBezTo>
                      <a:pt x="139967" y="238833"/>
                      <a:pt x="141288" y="241474"/>
                      <a:pt x="139967" y="244114"/>
                    </a:cubicBezTo>
                    <a:cubicBezTo>
                      <a:pt x="139967" y="246755"/>
                      <a:pt x="138647" y="248075"/>
                      <a:pt x="136006" y="249395"/>
                    </a:cubicBezTo>
                    <a:cubicBezTo>
                      <a:pt x="136006" y="249395"/>
                      <a:pt x="136006" y="249395"/>
                      <a:pt x="109597" y="259958"/>
                    </a:cubicBezTo>
                    <a:cubicBezTo>
                      <a:pt x="110918" y="263919"/>
                      <a:pt x="110918" y="267880"/>
                      <a:pt x="110918" y="273161"/>
                    </a:cubicBezTo>
                    <a:cubicBezTo>
                      <a:pt x="110918" y="303528"/>
                      <a:pt x="85829" y="328613"/>
                      <a:pt x="55459" y="328613"/>
                    </a:cubicBezTo>
                    <a:cubicBezTo>
                      <a:pt x="25088" y="328613"/>
                      <a:pt x="0" y="303528"/>
                      <a:pt x="0" y="273161"/>
                    </a:cubicBezTo>
                    <a:cubicBezTo>
                      <a:pt x="0" y="242794"/>
                      <a:pt x="25088" y="217708"/>
                      <a:pt x="55459" y="217708"/>
                    </a:cubicBezTo>
                    <a:cubicBezTo>
                      <a:pt x="76586" y="217708"/>
                      <a:pt x="95072" y="229590"/>
                      <a:pt x="104315" y="246755"/>
                    </a:cubicBezTo>
                    <a:cubicBezTo>
                      <a:pt x="104315" y="246755"/>
                      <a:pt x="104315" y="246755"/>
                      <a:pt x="121481" y="240153"/>
                    </a:cubicBezTo>
                    <a:cubicBezTo>
                      <a:pt x="121481" y="240153"/>
                      <a:pt x="121481" y="240153"/>
                      <a:pt x="89790" y="208466"/>
                    </a:cubicBezTo>
                    <a:cubicBezTo>
                      <a:pt x="89790" y="208466"/>
                      <a:pt x="89790" y="208466"/>
                      <a:pt x="39613" y="208466"/>
                    </a:cubicBezTo>
                    <a:cubicBezTo>
                      <a:pt x="35652" y="208466"/>
                      <a:pt x="33011" y="205825"/>
                      <a:pt x="33011" y="201864"/>
                    </a:cubicBezTo>
                    <a:cubicBezTo>
                      <a:pt x="33011" y="197903"/>
                      <a:pt x="35652" y="195263"/>
                      <a:pt x="39613" y="195263"/>
                    </a:cubicBezTo>
                    <a:close/>
                    <a:moveTo>
                      <a:pt x="155575" y="0"/>
                    </a:moveTo>
                    <a:cubicBezTo>
                      <a:pt x="175419" y="0"/>
                      <a:pt x="191294" y="15773"/>
                      <a:pt x="191294" y="35490"/>
                    </a:cubicBezTo>
                    <a:cubicBezTo>
                      <a:pt x="191294" y="53892"/>
                      <a:pt x="175419" y="69666"/>
                      <a:pt x="156898" y="70980"/>
                    </a:cubicBezTo>
                    <a:cubicBezTo>
                      <a:pt x="160867" y="72295"/>
                      <a:pt x="164835" y="76238"/>
                      <a:pt x="167481" y="80181"/>
                    </a:cubicBezTo>
                    <a:cubicBezTo>
                      <a:pt x="168804" y="80181"/>
                      <a:pt x="168804" y="80181"/>
                      <a:pt x="168804" y="81496"/>
                    </a:cubicBezTo>
                    <a:cubicBezTo>
                      <a:pt x="168804" y="81496"/>
                      <a:pt x="168804" y="81496"/>
                      <a:pt x="196586" y="126187"/>
                    </a:cubicBezTo>
                    <a:cubicBezTo>
                      <a:pt x="196586" y="126187"/>
                      <a:pt x="196586" y="126187"/>
                      <a:pt x="225690" y="130131"/>
                    </a:cubicBezTo>
                    <a:cubicBezTo>
                      <a:pt x="230981" y="130131"/>
                      <a:pt x="234950" y="134074"/>
                      <a:pt x="234950" y="138017"/>
                    </a:cubicBezTo>
                    <a:cubicBezTo>
                      <a:pt x="234950" y="138017"/>
                      <a:pt x="234950" y="138017"/>
                      <a:pt x="257440" y="149847"/>
                    </a:cubicBezTo>
                    <a:cubicBezTo>
                      <a:pt x="258763" y="151162"/>
                      <a:pt x="260086" y="152476"/>
                      <a:pt x="260086" y="155105"/>
                    </a:cubicBezTo>
                    <a:cubicBezTo>
                      <a:pt x="260086" y="155105"/>
                      <a:pt x="260086" y="155105"/>
                      <a:pt x="270669" y="197168"/>
                    </a:cubicBezTo>
                    <a:cubicBezTo>
                      <a:pt x="273315" y="197168"/>
                      <a:pt x="275961" y="197168"/>
                      <a:pt x="278607" y="197168"/>
                    </a:cubicBezTo>
                    <a:cubicBezTo>
                      <a:pt x="291836" y="195853"/>
                      <a:pt x="303742" y="198482"/>
                      <a:pt x="315648" y="205054"/>
                    </a:cubicBezTo>
                    <a:cubicBezTo>
                      <a:pt x="319617" y="206369"/>
                      <a:pt x="320940" y="210312"/>
                      <a:pt x="319617" y="214255"/>
                    </a:cubicBezTo>
                    <a:cubicBezTo>
                      <a:pt x="316971" y="216884"/>
                      <a:pt x="313003" y="219513"/>
                      <a:pt x="310357" y="216884"/>
                    </a:cubicBezTo>
                    <a:cubicBezTo>
                      <a:pt x="299773" y="211627"/>
                      <a:pt x="289190" y="210312"/>
                      <a:pt x="278607" y="210312"/>
                    </a:cubicBezTo>
                    <a:cubicBezTo>
                      <a:pt x="277284" y="210312"/>
                      <a:pt x="275961" y="210312"/>
                      <a:pt x="274638" y="211627"/>
                    </a:cubicBezTo>
                    <a:cubicBezTo>
                      <a:pt x="274638" y="211627"/>
                      <a:pt x="274638" y="211627"/>
                      <a:pt x="275961" y="218199"/>
                    </a:cubicBezTo>
                    <a:cubicBezTo>
                      <a:pt x="278607" y="218199"/>
                      <a:pt x="279930" y="218199"/>
                      <a:pt x="282575" y="218199"/>
                    </a:cubicBezTo>
                    <a:cubicBezTo>
                      <a:pt x="313003" y="218199"/>
                      <a:pt x="338138" y="243174"/>
                      <a:pt x="338138" y="273406"/>
                    </a:cubicBezTo>
                    <a:cubicBezTo>
                      <a:pt x="338138" y="303639"/>
                      <a:pt x="313003" y="328613"/>
                      <a:pt x="282575" y="328613"/>
                    </a:cubicBezTo>
                    <a:cubicBezTo>
                      <a:pt x="257440" y="328613"/>
                      <a:pt x="236273" y="312840"/>
                      <a:pt x="229659" y="289180"/>
                    </a:cubicBezTo>
                    <a:cubicBezTo>
                      <a:pt x="229659" y="289180"/>
                      <a:pt x="229659" y="289180"/>
                      <a:pt x="183356" y="289180"/>
                    </a:cubicBezTo>
                    <a:cubicBezTo>
                      <a:pt x="179388" y="289180"/>
                      <a:pt x="175419" y="286551"/>
                      <a:pt x="175419" y="282607"/>
                    </a:cubicBezTo>
                    <a:cubicBezTo>
                      <a:pt x="175419" y="278664"/>
                      <a:pt x="179388" y="276035"/>
                      <a:pt x="183356" y="276035"/>
                    </a:cubicBezTo>
                    <a:cubicBezTo>
                      <a:pt x="183356" y="276035"/>
                      <a:pt x="183356" y="276035"/>
                      <a:pt x="227013" y="276035"/>
                    </a:cubicBezTo>
                    <a:cubicBezTo>
                      <a:pt x="227013" y="274721"/>
                      <a:pt x="227013" y="274721"/>
                      <a:pt x="227013" y="273406"/>
                    </a:cubicBezTo>
                    <a:cubicBezTo>
                      <a:pt x="227013" y="249746"/>
                      <a:pt x="241565" y="230029"/>
                      <a:pt x="262732" y="222142"/>
                    </a:cubicBezTo>
                    <a:cubicBezTo>
                      <a:pt x="262732" y="222142"/>
                      <a:pt x="262732" y="222142"/>
                      <a:pt x="261409" y="214255"/>
                    </a:cubicBezTo>
                    <a:cubicBezTo>
                      <a:pt x="248180" y="219513"/>
                      <a:pt x="237596" y="228714"/>
                      <a:pt x="230981" y="239231"/>
                    </a:cubicBezTo>
                    <a:cubicBezTo>
                      <a:pt x="229659" y="241859"/>
                      <a:pt x="227013" y="243174"/>
                      <a:pt x="224367" y="243174"/>
                    </a:cubicBezTo>
                    <a:cubicBezTo>
                      <a:pt x="224367" y="243174"/>
                      <a:pt x="223044" y="243174"/>
                      <a:pt x="221721" y="241859"/>
                    </a:cubicBezTo>
                    <a:cubicBezTo>
                      <a:pt x="217752" y="240545"/>
                      <a:pt x="216429" y="235287"/>
                      <a:pt x="219075" y="232658"/>
                    </a:cubicBezTo>
                    <a:cubicBezTo>
                      <a:pt x="228336" y="218199"/>
                      <a:pt x="241565" y="206369"/>
                      <a:pt x="257440" y="201111"/>
                    </a:cubicBezTo>
                    <a:cubicBezTo>
                      <a:pt x="257440" y="201111"/>
                      <a:pt x="257440" y="201111"/>
                      <a:pt x="248180" y="160363"/>
                    </a:cubicBezTo>
                    <a:cubicBezTo>
                      <a:pt x="248180" y="160363"/>
                      <a:pt x="248180" y="160363"/>
                      <a:pt x="228336" y="151162"/>
                    </a:cubicBezTo>
                    <a:cubicBezTo>
                      <a:pt x="228336" y="151162"/>
                      <a:pt x="228336" y="149847"/>
                      <a:pt x="227013" y="149847"/>
                    </a:cubicBezTo>
                    <a:cubicBezTo>
                      <a:pt x="227013" y="149847"/>
                      <a:pt x="225690" y="149847"/>
                      <a:pt x="224367" y="149847"/>
                    </a:cubicBezTo>
                    <a:cubicBezTo>
                      <a:pt x="224367" y="149847"/>
                      <a:pt x="224367" y="149847"/>
                      <a:pt x="188648" y="149847"/>
                    </a:cubicBezTo>
                    <a:cubicBezTo>
                      <a:pt x="184679" y="149847"/>
                      <a:pt x="180711" y="148533"/>
                      <a:pt x="179388" y="145904"/>
                    </a:cubicBezTo>
                    <a:cubicBezTo>
                      <a:pt x="179388" y="145904"/>
                      <a:pt x="179388" y="145904"/>
                      <a:pt x="178065" y="144589"/>
                    </a:cubicBezTo>
                    <a:cubicBezTo>
                      <a:pt x="178065" y="144589"/>
                      <a:pt x="178065" y="144589"/>
                      <a:pt x="170127" y="134074"/>
                    </a:cubicBezTo>
                    <a:cubicBezTo>
                      <a:pt x="170127" y="136703"/>
                      <a:pt x="170127" y="138017"/>
                      <a:pt x="168804" y="140646"/>
                    </a:cubicBezTo>
                    <a:cubicBezTo>
                      <a:pt x="168804" y="143275"/>
                      <a:pt x="167481" y="145904"/>
                      <a:pt x="167481" y="148533"/>
                    </a:cubicBezTo>
                    <a:cubicBezTo>
                      <a:pt x="167481" y="149847"/>
                      <a:pt x="167481" y="151162"/>
                      <a:pt x="166158" y="152476"/>
                    </a:cubicBezTo>
                    <a:cubicBezTo>
                      <a:pt x="166158" y="153791"/>
                      <a:pt x="166158" y="155105"/>
                      <a:pt x="166158" y="156420"/>
                    </a:cubicBezTo>
                    <a:cubicBezTo>
                      <a:pt x="164835" y="159048"/>
                      <a:pt x="164835" y="161677"/>
                      <a:pt x="163513" y="164306"/>
                    </a:cubicBezTo>
                    <a:cubicBezTo>
                      <a:pt x="163513" y="166935"/>
                      <a:pt x="162190" y="168250"/>
                      <a:pt x="162190" y="170879"/>
                    </a:cubicBezTo>
                    <a:cubicBezTo>
                      <a:pt x="160867" y="172193"/>
                      <a:pt x="160867" y="172193"/>
                      <a:pt x="160867" y="173507"/>
                    </a:cubicBezTo>
                    <a:cubicBezTo>
                      <a:pt x="160867" y="173507"/>
                      <a:pt x="160867" y="173507"/>
                      <a:pt x="200554" y="182709"/>
                    </a:cubicBezTo>
                    <a:cubicBezTo>
                      <a:pt x="200554" y="182709"/>
                      <a:pt x="200554" y="182709"/>
                      <a:pt x="201877" y="182709"/>
                    </a:cubicBezTo>
                    <a:cubicBezTo>
                      <a:pt x="211138" y="185337"/>
                      <a:pt x="217752" y="195853"/>
                      <a:pt x="215106" y="205054"/>
                    </a:cubicBezTo>
                    <a:cubicBezTo>
                      <a:pt x="215106" y="206369"/>
                      <a:pt x="213784" y="208998"/>
                      <a:pt x="212461" y="210312"/>
                    </a:cubicBezTo>
                    <a:cubicBezTo>
                      <a:pt x="212461" y="210312"/>
                      <a:pt x="212461" y="210312"/>
                      <a:pt x="163513" y="289180"/>
                    </a:cubicBezTo>
                    <a:cubicBezTo>
                      <a:pt x="159544" y="294437"/>
                      <a:pt x="151606" y="297066"/>
                      <a:pt x="144992" y="293123"/>
                    </a:cubicBezTo>
                    <a:cubicBezTo>
                      <a:pt x="138377" y="289180"/>
                      <a:pt x="137054" y="281293"/>
                      <a:pt x="139700" y="276035"/>
                    </a:cubicBezTo>
                    <a:cubicBezTo>
                      <a:pt x="139700" y="276035"/>
                      <a:pt x="139700" y="276035"/>
                      <a:pt x="168804" y="214255"/>
                    </a:cubicBezTo>
                    <a:cubicBezTo>
                      <a:pt x="168804" y="214255"/>
                      <a:pt x="168804" y="214255"/>
                      <a:pt x="125148" y="206369"/>
                    </a:cubicBezTo>
                    <a:cubicBezTo>
                      <a:pt x="115887" y="203740"/>
                      <a:pt x="107950" y="201111"/>
                      <a:pt x="103981" y="195853"/>
                    </a:cubicBezTo>
                    <a:cubicBezTo>
                      <a:pt x="96044" y="186652"/>
                      <a:pt x="92075" y="176136"/>
                      <a:pt x="97367" y="164306"/>
                    </a:cubicBezTo>
                    <a:cubicBezTo>
                      <a:pt x="115887" y="124873"/>
                      <a:pt x="121179" y="95955"/>
                      <a:pt x="121179" y="95955"/>
                    </a:cubicBezTo>
                    <a:cubicBezTo>
                      <a:pt x="121179" y="95955"/>
                      <a:pt x="121179" y="95955"/>
                      <a:pt x="121179" y="90697"/>
                    </a:cubicBezTo>
                    <a:cubicBezTo>
                      <a:pt x="122502" y="78867"/>
                      <a:pt x="131763" y="69666"/>
                      <a:pt x="143669" y="68351"/>
                    </a:cubicBezTo>
                    <a:cubicBezTo>
                      <a:pt x="130440" y="63093"/>
                      <a:pt x="119856" y="49949"/>
                      <a:pt x="119856" y="35490"/>
                    </a:cubicBezTo>
                    <a:cubicBezTo>
                      <a:pt x="119856" y="15773"/>
                      <a:pt x="135731" y="0"/>
                      <a:pt x="155575" y="0"/>
                    </a:cubicBezTo>
                    <a:close/>
                  </a:path>
                </a:pathLst>
              </a:custGeom>
              <a:solidFill>
                <a:srgbClr val="1D4251"/>
              </a:solidFill>
              <a:ln w="19050">
                <a:noFill/>
                <a:round/>
                <a:headEnd/>
                <a:tailEnd/>
              </a:ln>
            </p:spPr>
            <p:txBody>
              <a:bodyPr anchor="ctr"/>
              <a:lstStyle/>
              <a:p>
                <a:pPr algn="ctr"/>
                <a:endParaRPr sz="3200">
                  <a:cs typeface="+mn-ea"/>
                  <a:sym typeface="+mn-lt"/>
                </a:endParaRPr>
              </a:p>
            </p:txBody>
          </p:sp>
        </p:grpSp>
        <p:grpSp>
          <p:nvGrpSpPr>
            <p:cNvPr id="13" name="组合 12"/>
            <p:cNvGrpSpPr/>
            <p:nvPr/>
          </p:nvGrpSpPr>
          <p:grpSpPr>
            <a:xfrm>
              <a:off x="5534082" y="1750467"/>
              <a:ext cx="3155350" cy="743926"/>
              <a:chOff x="7505490" y="2041661"/>
              <a:chExt cx="4207134" cy="991902"/>
            </a:xfrm>
          </p:grpSpPr>
          <p:sp>
            <p:nvSpPr>
              <p:cNvPr id="14" name="文本框 20"/>
              <p:cNvSpPr txBox="1"/>
              <p:nvPr/>
            </p:nvSpPr>
            <p:spPr>
              <a:xfrm>
                <a:off x="7505490" y="2041661"/>
                <a:ext cx="4207134" cy="422405"/>
              </a:xfrm>
              <a:prstGeom prst="rect">
                <a:avLst/>
              </a:prstGeom>
              <a:noFill/>
            </p:spPr>
            <p:txBody>
              <a:bodyPr wrap="none" lIns="96000" tIns="96000" rIns="96000" bIns="96000" anchor="b" anchorCtr="0">
                <a:noAutofit/>
              </a:bodyPr>
              <a:lstStyle/>
              <a:p>
                <a:r>
                  <a:rPr lang="en-US" altLang="zh-CN" sz="2133" b="1" dirty="0">
                    <a:solidFill>
                      <a:schemeClr val="bg1"/>
                    </a:solidFill>
                    <a:cs typeface="+mn-ea"/>
                    <a:sym typeface="+mn-lt"/>
                  </a:rPr>
                  <a:t>ADD YOUR TITLE</a:t>
                </a:r>
                <a:endParaRPr lang="zh-CN" altLang="en-US" sz="2133" b="1" dirty="0">
                  <a:solidFill>
                    <a:schemeClr val="bg1"/>
                  </a:solidFill>
                  <a:cs typeface="+mn-ea"/>
                  <a:sym typeface="+mn-lt"/>
                </a:endParaRPr>
              </a:p>
            </p:txBody>
          </p:sp>
          <p:sp>
            <p:nvSpPr>
              <p:cNvPr id="15" name="文本框 21"/>
              <p:cNvSpPr txBox="1"/>
              <p:nvPr/>
            </p:nvSpPr>
            <p:spPr>
              <a:xfrm>
                <a:off x="7505490" y="2464066"/>
                <a:ext cx="4207134" cy="569497"/>
              </a:xfrm>
              <a:prstGeom prst="rect">
                <a:avLst/>
              </a:prstGeom>
              <a:noFill/>
            </p:spPr>
            <p:txBody>
              <a:bodyPr wrap="square" lIns="96000" tIns="96000" rIns="96000" bIns="96000" anchor="t" anchorCtr="0">
                <a:noAutofit/>
              </a:bodyPr>
              <a:lstStyle/>
              <a:p>
                <a:pPr fontAlgn="ctr"/>
                <a:r>
                  <a:rPr lang="en-US" altLang="zh-CN" sz="1600" dirty="0">
                    <a:solidFill>
                      <a:schemeClr val="bg1"/>
                    </a:solidFill>
                    <a:cs typeface="+mn-ea"/>
                    <a:sym typeface="+mn-lt"/>
                  </a:rPr>
                  <a:t>click to add your text here click to add your text here</a:t>
                </a:r>
              </a:p>
            </p:txBody>
          </p:sp>
        </p:grpSp>
      </p:grpSp>
      <p:grpSp>
        <p:nvGrpSpPr>
          <p:cNvPr id="19" name="组合 18"/>
          <p:cNvGrpSpPr/>
          <p:nvPr/>
        </p:nvGrpSpPr>
        <p:grpSpPr>
          <a:xfrm>
            <a:off x="6035960" y="3704407"/>
            <a:ext cx="5784851" cy="1612572"/>
            <a:chOff x="4526970" y="2778305"/>
            <a:chExt cx="4338638" cy="1209429"/>
          </a:xfrm>
        </p:grpSpPr>
        <p:grpSp>
          <p:nvGrpSpPr>
            <p:cNvPr id="20" name="组合 19"/>
            <p:cNvGrpSpPr/>
            <p:nvPr/>
          </p:nvGrpSpPr>
          <p:grpSpPr>
            <a:xfrm>
              <a:off x="4526970" y="2778305"/>
              <a:ext cx="4338638" cy="1209429"/>
              <a:chOff x="4584120" y="2597330"/>
              <a:chExt cx="4338638" cy="1209429"/>
            </a:xfrm>
          </p:grpSpPr>
          <p:sp>
            <p:nvSpPr>
              <p:cNvPr id="24" name="矩形 23"/>
              <p:cNvSpPr/>
              <p:nvPr/>
            </p:nvSpPr>
            <p:spPr bwMode="auto">
              <a:xfrm>
                <a:off x="4584120" y="2597330"/>
                <a:ext cx="4338638" cy="1209429"/>
              </a:xfrm>
              <a:prstGeom prst="rect">
                <a:avLst/>
              </a:prstGeom>
              <a:solidFill>
                <a:srgbClr val="F5C700"/>
              </a:solidFill>
              <a:ln w="19050">
                <a:noFill/>
                <a:round/>
                <a:headEnd/>
                <a:tailEnd/>
              </a:ln>
            </p:spPr>
            <p:txBody>
              <a:bodyPr anchor="ctr"/>
              <a:lstStyle/>
              <a:p>
                <a:pPr algn="ctr"/>
                <a:endParaRPr sz="3200">
                  <a:cs typeface="+mn-ea"/>
                  <a:sym typeface="+mn-lt"/>
                </a:endParaRPr>
              </a:p>
            </p:txBody>
          </p:sp>
          <p:grpSp>
            <p:nvGrpSpPr>
              <p:cNvPr id="25" name="组合 24"/>
              <p:cNvGrpSpPr/>
              <p:nvPr/>
            </p:nvGrpSpPr>
            <p:grpSpPr>
              <a:xfrm>
                <a:off x="4750139" y="2864507"/>
                <a:ext cx="675075" cy="675075"/>
                <a:chOff x="4750139" y="2864507"/>
                <a:chExt cx="675075" cy="675075"/>
              </a:xfrm>
            </p:grpSpPr>
            <p:sp>
              <p:nvSpPr>
                <p:cNvPr id="26" name="椭圆 25"/>
                <p:cNvSpPr/>
                <p:nvPr/>
              </p:nvSpPr>
              <p:spPr bwMode="auto">
                <a:xfrm>
                  <a:off x="4750139" y="2864507"/>
                  <a:ext cx="675075" cy="675075"/>
                </a:xfrm>
                <a:prstGeom prst="ellipse">
                  <a:avLst/>
                </a:prstGeom>
                <a:solidFill>
                  <a:schemeClr val="bg1"/>
                </a:solidFill>
                <a:ln w="19050">
                  <a:noFill/>
                  <a:round/>
                  <a:headEnd/>
                  <a:tailEnd/>
                </a:ln>
              </p:spPr>
              <p:txBody>
                <a:bodyPr anchor="ctr"/>
                <a:lstStyle/>
                <a:p>
                  <a:pPr algn="ctr"/>
                  <a:endParaRPr sz="3200">
                    <a:cs typeface="+mn-ea"/>
                    <a:sym typeface="+mn-lt"/>
                  </a:endParaRPr>
                </a:p>
              </p:txBody>
            </p:sp>
            <p:sp>
              <p:nvSpPr>
                <p:cNvPr id="27" name="任意多边形: 形状 18"/>
                <p:cNvSpPr/>
                <p:nvPr/>
              </p:nvSpPr>
              <p:spPr bwMode="auto">
                <a:xfrm>
                  <a:off x="4886301" y="3037798"/>
                  <a:ext cx="402750" cy="328492"/>
                </a:xfrm>
                <a:custGeom>
                  <a:avLst/>
                  <a:gdLst>
                    <a:gd name="connsiteX0" fmla="*/ 39952 w 338667"/>
                    <a:gd name="connsiteY0" fmla="*/ 252412 h 276225"/>
                    <a:gd name="connsiteX1" fmla="*/ 297127 w 338667"/>
                    <a:gd name="connsiteY1" fmla="*/ 252412 h 276225"/>
                    <a:gd name="connsiteX2" fmla="*/ 297127 w 338667"/>
                    <a:gd name="connsiteY2" fmla="*/ 276225 h 276225"/>
                    <a:gd name="connsiteX3" fmla="*/ 39952 w 338667"/>
                    <a:gd name="connsiteY3" fmla="*/ 276225 h 276225"/>
                    <a:gd name="connsiteX4" fmla="*/ 169334 w 338667"/>
                    <a:gd name="connsiteY4" fmla="*/ 98425 h 276225"/>
                    <a:gd name="connsiteX5" fmla="*/ 225690 w 338667"/>
                    <a:gd name="connsiteY5" fmla="*/ 154918 h 276225"/>
                    <a:gd name="connsiteX6" fmla="*/ 221758 w 338667"/>
                    <a:gd name="connsiteY6" fmla="*/ 177253 h 276225"/>
                    <a:gd name="connsiteX7" fmla="*/ 206031 w 338667"/>
                    <a:gd name="connsiteY7" fmla="*/ 169370 h 276225"/>
                    <a:gd name="connsiteX8" fmla="*/ 206031 w 338667"/>
                    <a:gd name="connsiteY8" fmla="*/ 168056 h 276225"/>
                    <a:gd name="connsiteX9" fmla="*/ 208652 w 338667"/>
                    <a:gd name="connsiteY9" fmla="*/ 154918 h 276225"/>
                    <a:gd name="connsiteX10" fmla="*/ 169334 w 338667"/>
                    <a:gd name="connsiteY10" fmla="*/ 116818 h 276225"/>
                    <a:gd name="connsiteX11" fmla="*/ 130015 w 338667"/>
                    <a:gd name="connsiteY11" fmla="*/ 154918 h 276225"/>
                    <a:gd name="connsiteX12" fmla="*/ 169334 w 338667"/>
                    <a:gd name="connsiteY12" fmla="*/ 194332 h 276225"/>
                    <a:gd name="connsiteX13" fmla="*/ 198167 w 338667"/>
                    <a:gd name="connsiteY13" fmla="*/ 181194 h 276225"/>
                    <a:gd name="connsiteX14" fmla="*/ 199478 w 338667"/>
                    <a:gd name="connsiteY14" fmla="*/ 181194 h 276225"/>
                    <a:gd name="connsiteX15" fmla="*/ 213895 w 338667"/>
                    <a:gd name="connsiteY15" fmla="*/ 190391 h 276225"/>
                    <a:gd name="connsiteX16" fmla="*/ 169334 w 338667"/>
                    <a:gd name="connsiteY16" fmla="*/ 212725 h 276225"/>
                    <a:gd name="connsiteX17" fmla="*/ 112977 w 338667"/>
                    <a:gd name="connsiteY17" fmla="*/ 156232 h 276225"/>
                    <a:gd name="connsiteX18" fmla="*/ 169334 w 338667"/>
                    <a:gd name="connsiteY18" fmla="*/ 98425 h 276225"/>
                    <a:gd name="connsiteX19" fmla="*/ 169740 w 338667"/>
                    <a:gd name="connsiteY19" fmla="*/ 84137 h 276225"/>
                    <a:gd name="connsiteX20" fmla="*/ 98689 w 338667"/>
                    <a:gd name="connsiteY20" fmla="*/ 157031 h 276225"/>
                    <a:gd name="connsiteX21" fmla="*/ 169740 w 338667"/>
                    <a:gd name="connsiteY21" fmla="*/ 228600 h 276225"/>
                    <a:gd name="connsiteX22" fmla="*/ 227634 w 338667"/>
                    <a:gd name="connsiteY22" fmla="*/ 198117 h 276225"/>
                    <a:gd name="connsiteX23" fmla="*/ 236845 w 338667"/>
                    <a:gd name="connsiteY23" fmla="*/ 203418 h 276225"/>
                    <a:gd name="connsiteX24" fmla="*/ 242108 w 338667"/>
                    <a:gd name="connsiteY24" fmla="*/ 199442 h 276225"/>
                    <a:gd name="connsiteX25" fmla="*/ 239476 w 338667"/>
                    <a:gd name="connsiteY25" fmla="*/ 190165 h 276225"/>
                    <a:gd name="connsiteX26" fmla="*/ 234213 w 338667"/>
                    <a:gd name="connsiteY26" fmla="*/ 186189 h 276225"/>
                    <a:gd name="connsiteX27" fmla="*/ 240792 w 338667"/>
                    <a:gd name="connsiteY27" fmla="*/ 157031 h 276225"/>
                    <a:gd name="connsiteX28" fmla="*/ 169740 w 338667"/>
                    <a:gd name="connsiteY28" fmla="*/ 84137 h 276225"/>
                    <a:gd name="connsiteX29" fmla="*/ 280981 w 338667"/>
                    <a:gd name="connsiteY29" fmla="*/ 82550 h 276225"/>
                    <a:gd name="connsiteX30" fmla="*/ 333639 w 338667"/>
                    <a:gd name="connsiteY30" fmla="*/ 82550 h 276225"/>
                    <a:gd name="connsiteX31" fmla="*/ 331006 w 338667"/>
                    <a:gd name="connsiteY31" fmla="*/ 92075 h 276225"/>
                    <a:gd name="connsiteX32" fmla="*/ 279664 w 338667"/>
                    <a:gd name="connsiteY32" fmla="*/ 92075 h 276225"/>
                    <a:gd name="connsiteX33" fmla="*/ 280981 w 338667"/>
                    <a:gd name="connsiteY33" fmla="*/ 82550 h 276225"/>
                    <a:gd name="connsiteX34" fmla="*/ 5027 w 338667"/>
                    <a:gd name="connsiteY34" fmla="*/ 82550 h 276225"/>
                    <a:gd name="connsiteX35" fmla="*/ 57685 w 338667"/>
                    <a:gd name="connsiteY35" fmla="*/ 82550 h 276225"/>
                    <a:gd name="connsiteX36" fmla="*/ 59002 w 338667"/>
                    <a:gd name="connsiteY36" fmla="*/ 92075 h 276225"/>
                    <a:gd name="connsiteX37" fmla="*/ 7660 w 338667"/>
                    <a:gd name="connsiteY37" fmla="*/ 92075 h 276225"/>
                    <a:gd name="connsiteX38" fmla="*/ 5027 w 338667"/>
                    <a:gd name="connsiteY38" fmla="*/ 82550 h 276225"/>
                    <a:gd name="connsiteX39" fmla="*/ 106627 w 338667"/>
                    <a:gd name="connsiteY39" fmla="*/ 47625 h 276225"/>
                    <a:gd name="connsiteX40" fmla="*/ 128852 w 338667"/>
                    <a:gd name="connsiteY40" fmla="*/ 47625 h 276225"/>
                    <a:gd name="connsiteX41" fmla="*/ 128852 w 338667"/>
                    <a:gd name="connsiteY41" fmla="*/ 66675 h 276225"/>
                    <a:gd name="connsiteX42" fmla="*/ 209815 w 338667"/>
                    <a:gd name="connsiteY42" fmla="*/ 66675 h 276225"/>
                    <a:gd name="connsiteX43" fmla="*/ 209815 w 338667"/>
                    <a:gd name="connsiteY43" fmla="*/ 47625 h 276225"/>
                    <a:gd name="connsiteX44" fmla="*/ 232040 w 338667"/>
                    <a:gd name="connsiteY44" fmla="*/ 47625 h 276225"/>
                    <a:gd name="connsiteX45" fmla="*/ 232040 w 338667"/>
                    <a:gd name="connsiteY45" fmla="*/ 66675 h 276225"/>
                    <a:gd name="connsiteX46" fmla="*/ 254265 w 338667"/>
                    <a:gd name="connsiteY46" fmla="*/ 66675 h 276225"/>
                    <a:gd name="connsiteX47" fmla="*/ 295540 w 338667"/>
                    <a:gd name="connsiteY47" fmla="*/ 238125 h 276225"/>
                    <a:gd name="connsiteX48" fmla="*/ 43127 w 338667"/>
                    <a:gd name="connsiteY48" fmla="*/ 238125 h 276225"/>
                    <a:gd name="connsiteX49" fmla="*/ 84402 w 338667"/>
                    <a:gd name="connsiteY49" fmla="*/ 66675 h 276225"/>
                    <a:gd name="connsiteX50" fmla="*/ 106627 w 338667"/>
                    <a:gd name="connsiteY50" fmla="*/ 66675 h 276225"/>
                    <a:gd name="connsiteX51" fmla="*/ 169334 w 338667"/>
                    <a:gd name="connsiteY51" fmla="*/ 0 h 276225"/>
                    <a:gd name="connsiteX52" fmla="*/ 333376 w 338667"/>
                    <a:gd name="connsiteY52" fmla="*/ 30193 h 276225"/>
                    <a:gd name="connsiteX53" fmla="*/ 337344 w 338667"/>
                    <a:gd name="connsiteY53" fmla="*/ 68263 h 276225"/>
                    <a:gd name="connsiteX54" fmla="*/ 281782 w 338667"/>
                    <a:gd name="connsiteY54" fmla="*/ 68263 h 276225"/>
                    <a:gd name="connsiteX55" fmla="*/ 275167 w 338667"/>
                    <a:gd name="connsiteY55" fmla="*/ 45946 h 276225"/>
                    <a:gd name="connsiteX56" fmla="*/ 169334 w 338667"/>
                    <a:gd name="connsiteY56" fmla="*/ 19691 h 276225"/>
                    <a:gd name="connsiteX57" fmla="*/ 63500 w 338667"/>
                    <a:gd name="connsiteY57" fmla="*/ 45946 h 276225"/>
                    <a:gd name="connsiteX58" fmla="*/ 56885 w 338667"/>
                    <a:gd name="connsiteY58" fmla="*/ 68263 h 276225"/>
                    <a:gd name="connsiteX59" fmla="*/ 1323 w 338667"/>
                    <a:gd name="connsiteY59" fmla="*/ 68263 h 276225"/>
                    <a:gd name="connsiteX60" fmla="*/ 5291 w 338667"/>
                    <a:gd name="connsiteY60" fmla="*/ 30193 h 276225"/>
                    <a:gd name="connsiteX61" fmla="*/ 169334 w 338667"/>
                    <a:gd name="connsiteY61"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38667" h="276225">
                      <a:moveTo>
                        <a:pt x="39952" y="252412"/>
                      </a:moveTo>
                      <a:lnTo>
                        <a:pt x="297127" y="252412"/>
                      </a:lnTo>
                      <a:lnTo>
                        <a:pt x="297127" y="276225"/>
                      </a:lnTo>
                      <a:lnTo>
                        <a:pt x="39952" y="276225"/>
                      </a:lnTo>
                      <a:close/>
                      <a:moveTo>
                        <a:pt x="169334" y="98425"/>
                      </a:moveTo>
                      <a:cubicBezTo>
                        <a:pt x="200788" y="98425"/>
                        <a:pt x="225690" y="124701"/>
                        <a:pt x="225690" y="154918"/>
                      </a:cubicBezTo>
                      <a:cubicBezTo>
                        <a:pt x="225690" y="162801"/>
                        <a:pt x="224380" y="170684"/>
                        <a:pt x="221758" y="177253"/>
                      </a:cubicBezTo>
                      <a:cubicBezTo>
                        <a:pt x="221758" y="177253"/>
                        <a:pt x="221758" y="177253"/>
                        <a:pt x="206031" y="169370"/>
                      </a:cubicBezTo>
                      <a:cubicBezTo>
                        <a:pt x="206031" y="169370"/>
                        <a:pt x="206031" y="168056"/>
                        <a:pt x="206031" y="168056"/>
                      </a:cubicBezTo>
                      <a:cubicBezTo>
                        <a:pt x="207342" y="164115"/>
                        <a:pt x="208652" y="160173"/>
                        <a:pt x="208652" y="154918"/>
                      </a:cubicBezTo>
                      <a:cubicBezTo>
                        <a:pt x="208652" y="133897"/>
                        <a:pt x="190303" y="116818"/>
                        <a:pt x="169334" y="116818"/>
                      </a:cubicBezTo>
                      <a:cubicBezTo>
                        <a:pt x="148364" y="116818"/>
                        <a:pt x="130015" y="133897"/>
                        <a:pt x="130015" y="154918"/>
                      </a:cubicBezTo>
                      <a:cubicBezTo>
                        <a:pt x="130015" y="177253"/>
                        <a:pt x="148364" y="194332"/>
                        <a:pt x="169334" y="194332"/>
                      </a:cubicBezTo>
                      <a:cubicBezTo>
                        <a:pt x="181129" y="194332"/>
                        <a:pt x="191614" y="189077"/>
                        <a:pt x="198167" y="181194"/>
                      </a:cubicBezTo>
                      <a:cubicBezTo>
                        <a:pt x="199478" y="181194"/>
                        <a:pt x="199478" y="181194"/>
                        <a:pt x="199478" y="181194"/>
                      </a:cubicBezTo>
                      <a:cubicBezTo>
                        <a:pt x="199478" y="181194"/>
                        <a:pt x="199478" y="181194"/>
                        <a:pt x="213895" y="190391"/>
                      </a:cubicBezTo>
                      <a:cubicBezTo>
                        <a:pt x="203410" y="203528"/>
                        <a:pt x="187682" y="212725"/>
                        <a:pt x="169334" y="212725"/>
                      </a:cubicBezTo>
                      <a:cubicBezTo>
                        <a:pt x="137879" y="212725"/>
                        <a:pt x="112977" y="186449"/>
                        <a:pt x="112977" y="156232"/>
                      </a:cubicBezTo>
                      <a:cubicBezTo>
                        <a:pt x="112977" y="124701"/>
                        <a:pt x="137879" y="98425"/>
                        <a:pt x="169334" y="98425"/>
                      </a:cubicBezTo>
                      <a:close/>
                      <a:moveTo>
                        <a:pt x="169740" y="84137"/>
                      </a:moveTo>
                      <a:cubicBezTo>
                        <a:pt x="130268" y="84137"/>
                        <a:pt x="98689" y="117271"/>
                        <a:pt x="98689" y="157031"/>
                      </a:cubicBezTo>
                      <a:cubicBezTo>
                        <a:pt x="98689" y="195466"/>
                        <a:pt x="130268" y="228600"/>
                        <a:pt x="169740" y="228600"/>
                      </a:cubicBezTo>
                      <a:cubicBezTo>
                        <a:pt x="193424" y="228600"/>
                        <a:pt x="214477" y="216672"/>
                        <a:pt x="227634" y="198117"/>
                      </a:cubicBezTo>
                      <a:cubicBezTo>
                        <a:pt x="227634" y="198117"/>
                        <a:pt x="232897" y="203418"/>
                        <a:pt x="236845" y="203418"/>
                      </a:cubicBezTo>
                      <a:cubicBezTo>
                        <a:pt x="238160" y="203418"/>
                        <a:pt x="240792" y="200768"/>
                        <a:pt x="242108" y="199442"/>
                      </a:cubicBezTo>
                      <a:cubicBezTo>
                        <a:pt x="244739" y="195466"/>
                        <a:pt x="243423" y="191490"/>
                        <a:pt x="239476" y="190165"/>
                      </a:cubicBezTo>
                      <a:cubicBezTo>
                        <a:pt x="239476" y="190165"/>
                        <a:pt x="239476" y="190165"/>
                        <a:pt x="234213" y="186189"/>
                      </a:cubicBezTo>
                      <a:cubicBezTo>
                        <a:pt x="238160" y="176911"/>
                        <a:pt x="240792" y="167634"/>
                        <a:pt x="240792" y="157031"/>
                      </a:cubicBezTo>
                      <a:cubicBezTo>
                        <a:pt x="240792" y="117271"/>
                        <a:pt x="209213" y="84137"/>
                        <a:pt x="169740" y="84137"/>
                      </a:cubicBezTo>
                      <a:close/>
                      <a:moveTo>
                        <a:pt x="280981" y="82550"/>
                      </a:moveTo>
                      <a:cubicBezTo>
                        <a:pt x="333639" y="82550"/>
                        <a:pt x="333639" y="82550"/>
                        <a:pt x="333639" y="82550"/>
                      </a:cubicBezTo>
                      <a:cubicBezTo>
                        <a:pt x="332323" y="87313"/>
                        <a:pt x="332323" y="89694"/>
                        <a:pt x="331006" y="92075"/>
                      </a:cubicBezTo>
                      <a:cubicBezTo>
                        <a:pt x="279664" y="92075"/>
                        <a:pt x="279664" y="92075"/>
                        <a:pt x="279664" y="92075"/>
                      </a:cubicBezTo>
                      <a:cubicBezTo>
                        <a:pt x="279664" y="89694"/>
                        <a:pt x="279664" y="86122"/>
                        <a:pt x="280981" y="82550"/>
                      </a:cubicBezTo>
                      <a:close/>
                      <a:moveTo>
                        <a:pt x="5027" y="82550"/>
                      </a:moveTo>
                      <a:cubicBezTo>
                        <a:pt x="5027" y="82550"/>
                        <a:pt x="5027" y="82550"/>
                        <a:pt x="57685" y="82550"/>
                      </a:cubicBezTo>
                      <a:cubicBezTo>
                        <a:pt x="59002" y="86122"/>
                        <a:pt x="59002" y="89694"/>
                        <a:pt x="59002" y="92075"/>
                      </a:cubicBezTo>
                      <a:cubicBezTo>
                        <a:pt x="59002" y="92075"/>
                        <a:pt x="59002" y="92075"/>
                        <a:pt x="7660" y="92075"/>
                      </a:cubicBezTo>
                      <a:cubicBezTo>
                        <a:pt x="6343" y="89694"/>
                        <a:pt x="6343" y="87313"/>
                        <a:pt x="5027" y="82550"/>
                      </a:cubicBezTo>
                      <a:close/>
                      <a:moveTo>
                        <a:pt x="106627" y="47625"/>
                      </a:moveTo>
                      <a:lnTo>
                        <a:pt x="128852" y="47625"/>
                      </a:lnTo>
                      <a:lnTo>
                        <a:pt x="128852" y="66675"/>
                      </a:lnTo>
                      <a:lnTo>
                        <a:pt x="209815" y="66675"/>
                      </a:lnTo>
                      <a:lnTo>
                        <a:pt x="209815" y="47625"/>
                      </a:lnTo>
                      <a:lnTo>
                        <a:pt x="232040" y="47625"/>
                      </a:lnTo>
                      <a:lnTo>
                        <a:pt x="232040" y="66675"/>
                      </a:lnTo>
                      <a:lnTo>
                        <a:pt x="254265" y="66675"/>
                      </a:lnTo>
                      <a:lnTo>
                        <a:pt x="295540" y="238125"/>
                      </a:lnTo>
                      <a:lnTo>
                        <a:pt x="43127" y="238125"/>
                      </a:lnTo>
                      <a:lnTo>
                        <a:pt x="84402" y="66675"/>
                      </a:lnTo>
                      <a:lnTo>
                        <a:pt x="106627" y="66675"/>
                      </a:lnTo>
                      <a:close/>
                      <a:moveTo>
                        <a:pt x="169334" y="0"/>
                      </a:moveTo>
                      <a:cubicBezTo>
                        <a:pt x="244740" y="0"/>
                        <a:pt x="309563" y="11815"/>
                        <a:pt x="333376" y="30193"/>
                      </a:cubicBezTo>
                      <a:cubicBezTo>
                        <a:pt x="338667" y="34132"/>
                        <a:pt x="339990" y="48572"/>
                        <a:pt x="337344" y="68263"/>
                      </a:cubicBezTo>
                      <a:cubicBezTo>
                        <a:pt x="281782" y="68263"/>
                        <a:pt x="281782" y="68263"/>
                        <a:pt x="281782" y="68263"/>
                      </a:cubicBezTo>
                      <a:cubicBezTo>
                        <a:pt x="281782" y="57761"/>
                        <a:pt x="279136" y="49884"/>
                        <a:pt x="275167" y="45946"/>
                      </a:cubicBezTo>
                      <a:cubicBezTo>
                        <a:pt x="256646" y="26255"/>
                        <a:pt x="207698" y="19691"/>
                        <a:pt x="169334" y="19691"/>
                      </a:cubicBezTo>
                      <a:cubicBezTo>
                        <a:pt x="130969" y="19691"/>
                        <a:pt x="82021" y="26255"/>
                        <a:pt x="63500" y="45946"/>
                      </a:cubicBezTo>
                      <a:cubicBezTo>
                        <a:pt x="59531" y="49884"/>
                        <a:pt x="56885" y="57761"/>
                        <a:pt x="56885" y="68263"/>
                      </a:cubicBezTo>
                      <a:cubicBezTo>
                        <a:pt x="1323" y="68263"/>
                        <a:pt x="1323" y="68263"/>
                        <a:pt x="1323" y="68263"/>
                      </a:cubicBezTo>
                      <a:cubicBezTo>
                        <a:pt x="-1323" y="48572"/>
                        <a:pt x="0" y="35444"/>
                        <a:pt x="5291" y="30193"/>
                      </a:cubicBezTo>
                      <a:cubicBezTo>
                        <a:pt x="29104" y="11815"/>
                        <a:pt x="93927" y="0"/>
                        <a:pt x="169334" y="0"/>
                      </a:cubicBezTo>
                      <a:close/>
                    </a:path>
                  </a:pathLst>
                </a:custGeom>
                <a:solidFill>
                  <a:srgbClr val="F5C700"/>
                </a:solidFill>
                <a:ln w="19050">
                  <a:noFill/>
                  <a:round/>
                  <a:headEnd/>
                  <a:tailEnd/>
                </a:ln>
              </p:spPr>
              <p:txBody>
                <a:bodyPr anchor="ctr"/>
                <a:lstStyle/>
                <a:p>
                  <a:pPr algn="ctr"/>
                  <a:endParaRPr sz="3200">
                    <a:cs typeface="+mn-ea"/>
                    <a:sym typeface="+mn-lt"/>
                  </a:endParaRPr>
                </a:p>
              </p:txBody>
            </p:sp>
          </p:grpSp>
        </p:grpSp>
        <p:grpSp>
          <p:nvGrpSpPr>
            <p:cNvPr id="21" name="组合 20"/>
            <p:cNvGrpSpPr/>
            <p:nvPr/>
          </p:nvGrpSpPr>
          <p:grpSpPr>
            <a:xfrm>
              <a:off x="5534082" y="3013588"/>
              <a:ext cx="3155350" cy="743926"/>
              <a:chOff x="7505490" y="2041661"/>
              <a:chExt cx="4207134" cy="991902"/>
            </a:xfrm>
          </p:grpSpPr>
          <p:sp>
            <p:nvSpPr>
              <p:cNvPr id="22" name="文本框 25"/>
              <p:cNvSpPr txBox="1"/>
              <p:nvPr/>
            </p:nvSpPr>
            <p:spPr>
              <a:xfrm>
                <a:off x="7505490" y="2041661"/>
                <a:ext cx="4207134" cy="422405"/>
              </a:xfrm>
              <a:prstGeom prst="rect">
                <a:avLst/>
              </a:prstGeom>
              <a:noFill/>
            </p:spPr>
            <p:txBody>
              <a:bodyPr wrap="none" lIns="96000" tIns="96000" rIns="96000" bIns="96000" anchor="b" anchorCtr="0">
                <a:noAutofit/>
              </a:bodyPr>
              <a:lstStyle/>
              <a:p>
                <a:r>
                  <a:rPr lang="en-US" altLang="zh-CN" sz="2133" b="1" dirty="0">
                    <a:solidFill>
                      <a:schemeClr val="bg1"/>
                    </a:solidFill>
                    <a:cs typeface="+mn-ea"/>
                    <a:sym typeface="+mn-lt"/>
                  </a:rPr>
                  <a:t>ADD YOUR TITLE</a:t>
                </a:r>
                <a:endParaRPr lang="zh-CN" altLang="en-US" sz="2133" b="1" dirty="0">
                  <a:solidFill>
                    <a:schemeClr val="bg1"/>
                  </a:solidFill>
                  <a:cs typeface="+mn-ea"/>
                  <a:sym typeface="+mn-lt"/>
                </a:endParaRPr>
              </a:p>
            </p:txBody>
          </p:sp>
          <p:sp>
            <p:nvSpPr>
              <p:cNvPr id="23" name="文本框 26"/>
              <p:cNvSpPr txBox="1"/>
              <p:nvPr/>
            </p:nvSpPr>
            <p:spPr>
              <a:xfrm>
                <a:off x="7505490" y="2464066"/>
                <a:ext cx="4207134" cy="569497"/>
              </a:xfrm>
              <a:prstGeom prst="rect">
                <a:avLst/>
              </a:prstGeom>
              <a:noFill/>
            </p:spPr>
            <p:txBody>
              <a:bodyPr wrap="square" lIns="96000" tIns="96000" rIns="96000" bIns="96000" anchor="t" anchorCtr="0">
                <a:noAutofit/>
              </a:bodyPr>
              <a:lstStyle/>
              <a:p>
                <a:pPr fontAlgn="ctr"/>
                <a:r>
                  <a:rPr lang="en-US" altLang="zh-CN" sz="1600" dirty="0">
                    <a:solidFill>
                      <a:schemeClr val="bg1"/>
                    </a:solidFill>
                    <a:cs typeface="+mn-ea"/>
                    <a:sym typeface="+mn-lt"/>
                  </a:rPr>
                  <a:t>click to add your text here click to add your text here</a:t>
                </a:r>
              </a:p>
            </p:txBody>
          </p:sp>
        </p:grpSp>
      </p:grpSp>
    </p:spTree>
    <p:extLst>
      <p:ext uri="{BB962C8B-B14F-4D97-AF65-F5344CB8AC3E}">
        <p14:creationId xmlns:p14="http://schemas.microsoft.com/office/powerpoint/2010/main" val="7374239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2"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1+#ppt_w/2"/>
                                          </p:val>
                                        </p:tav>
                                        <p:tav tm="100000">
                                          <p:val>
                                            <p:strVal val="#ppt_x"/>
                                          </p:val>
                                        </p:tav>
                                      </p:tavLst>
                                    </p:anim>
                                    <p:anim calcmode="lin" valueType="num">
                                      <p:cBhvr additive="base">
                                        <p:cTn id="1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p:cNvSpPr>
            <a:spLocks/>
          </p:cNvSpPr>
          <p:nvPr/>
        </p:nvSpPr>
        <p:spPr bwMode="auto">
          <a:xfrm>
            <a:off x="6773862" y="0"/>
            <a:ext cx="5418138" cy="2924175"/>
          </a:xfrm>
          <a:custGeom>
            <a:avLst/>
            <a:gdLst>
              <a:gd name="T0" fmla="*/ 1670 w 3413"/>
              <a:gd name="T1" fmla="*/ 1842 h 1842"/>
              <a:gd name="T2" fmla="*/ 0 w 3413"/>
              <a:gd name="T3" fmla="*/ 0 h 1842"/>
              <a:gd name="T4" fmla="*/ 3413 w 3413"/>
              <a:gd name="T5" fmla="*/ 0 h 1842"/>
              <a:gd name="T6" fmla="*/ 3413 w 3413"/>
              <a:gd name="T7" fmla="*/ 351 h 1842"/>
              <a:gd name="T8" fmla="*/ 1670 w 3413"/>
              <a:gd name="T9" fmla="*/ 1842 h 1842"/>
            </a:gdLst>
            <a:ahLst/>
            <a:cxnLst>
              <a:cxn ang="0">
                <a:pos x="T0" y="T1"/>
              </a:cxn>
              <a:cxn ang="0">
                <a:pos x="T2" y="T3"/>
              </a:cxn>
              <a:cxn ang="0">
                <a:pos x="T4" y="T5"/>
              </a:cxn>
              <a:cxn ang="0">
                <a:pos x="T6" y="T7"/>
              </a:cxn>
              <a:cxn ang="0">
                <a:pos x="T8" y="T9"/>
              </a:cxn>
            </a:cxnLst>
            <a:rect l="0" t="0" r="r" b="b"/>
            <a:pathLst>
              <a:path w="3413" h="1842">
                <a:moveTo>
                  <a:pt x="1670" y="1842"/>
                </a:moveTo>
                <a:lnTo>
                  <a:pt x="0" y="0"/>
                </a:lnTo>
                <a:lnTo>
                  <a:pt x="3413" y="0"/>
                </a:lnTo>
                <a:lnTo>
                  <a:pt x="3413" y="351"/>
                </a:lnTo>
                <a:lnTo>
                  <a:pt x="1670" y="1842"/>
                </a:lnTo>
                <a:close/>
              </a:path>
            </a:pathLst>
          </a:custGeom>
          <a:blipFill dpi="0" rotWithShape="1">
            <a:blip r:embed="rId3"/>
            <a:srcRect/>
            <a:tile tx="0" ty="0" sx="70000" sy="70000" flip="none" algn="ctr"/>
          </a:blip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3" name="Freeform 6"/>
          <p:cNvSpPr>
            <a:spLocks/>
          </p:cNvSpPr>
          <p:nvPr/>
        </p:nvSpPr>
        <p:spPr bwMode="auto">
          <a:xfrm>
            <a:off x="8362951" y="4027487"/>
            <a:ext cx="3416300" cy="2830513"/>
          </a:xfrm>
          <a:custGeom>
            <a:avLst/>
            <a:gdLst>
              <a:gd name="T0" fmla="*/ 112 w 2152"/>
              <a:gd name="T1" fmla="*/ 0 h 1783"/>
              <a:gd name="T2" fmla="*/ 0 w 2152"/>
              <a:gd name="T3" fmla="*/ 97 h 1783"/>
              <a:gd name="T4" fmla="*/ 1938 w 2152"/>
              <a:gd name="T5" fmla="*/ 1783 h 1783"/>
              <a:gd name="T6" fmla="*/ 2152 w 2152"/>
              <a:gd name="T7" fmla="*/ 1783 h 1783"/>
              <a:gd name="T8" fmla="*/ 112 w 2152"/>
              <a:gd name="T9" fmla="*/ 0 h 1783"/>
            </a:gdLst>
            <a:ahLst/>
            <a:cxnLst>
              <a:cxn ang="0">
                <a:pos x="T0" y="T1"/>
              </a:cxn>
              <a:cxn ang="0">
                <a:pos x="T2" y="T3"/>
              </a:cxn>
              <a:cxn ang="0">
                <a:pos x="T4" y="T5"/>
              </a:cxn>
              <a:cxn ang="0">
                <a:pos x="T6" y="T7"/>
              </a:cxn>
              <a:cxn ang="0">
                <a:pos x="T8" y="T9"/>
              </a:cxn>
            </a:cxnLst>
            <a:rect l="0" t="0" r="r" b="b"/>
            <a:pathLst>
              <a:path w="2152" h="1783">
                <a:moveTo>
                  <a:pt x="112" y="0"/>
                </a:moveTo>
                <a:lnTo>
                  <a:pt x="0" y="97"/>
                </a:lnTo>
                <a:lnTo>
                  <a:pt x="1938" y="1783"/>
                </a:lnTo>
                <a:lnTo>
                  <a:pt x="2152" y="1783"/>
                </a:lnTo>
                <a:lnTo>
                  <a:pt x="112" y="0"/>
                </a:lnTo>
                <a:close/>
              </a:path>
            </a:pathLst>
          </a:custGeom>
          <a:solidFill>
            <a:srgbClr val="1D4251"/>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 name="Freeform 7"/>
          <p:cNvSpPr>
            <a:spLocks/>
          </p:cNvSpPr>
          <p:nvPr/>
        </p:nvSpPr>
        <p:spPr bwMode="auto">
          <a:xfrm>
            <a:off x="5264151" y="4508500"/>
            <a:ext cx="5468938" cy="2349500"/>
          </a:xfrm>
          <a:custGeom>
            <a:avLst/>
            <a:gdLst>
              <a:gd name="T0" fmla="*/ 1721 w 3445"/>
              <a:gd name="T1" fmla="*/ 0 h 1480"/>
              <a:gd name="T2" fmla="*/ 0 w 3445"/>
              <a:gd name="T3" fmla="*/ 1480 h 1480"/>
              <a:gd name="T4" fmla="*/ 3445 w 3445"/>
              <a:gd name="T5" fmla="*/ 1480 h 1480"/>
              <a:gd name="T6" fmla="*/ 1721 w 3445"/>
              <a:gd name="T7" fmla="*/ 0 h 1480"/>
            </a:gdLst>
            <a:ahLst/>
            <a:cxnLst>
              <a:cxn ang="0">
                <a:pos x="T0" y="T1"/>
              </a:cxn>
              <a:cxn ang="0">
                <a:pos x="T2" y="T3"/>
              </a:cxn>
              <a:cxn ang="0">
                <a:pos x="T4" y="T5"/>
              </a:cxn>
              <a:cxn ang="0">
                <a:pos x="T6" y="T7"/>
              </a:cxn>
            </a:cxnLst>
            <a:rect l="0" t="0" r="r" b="b"/>
            <a:pathLst>
              <a:path w="3445" h="1480">
                <a:moveTo>
                  <a:pt x="1721" y="0"/>
                </a:moveTo>
                <a:lnTo>
                  <a:pt x="0" y="1480"/>
                </a:lnTo>
                <a:lnTo>
                  <a:pt x="3445" y="1480"/>
                </a:lnTo>
                <a:lnTo>
                  <a:pt x="1721" y="0"/>
                </a:lnTo>
                <a:close/>
              </a:path>
            </a:pathLst>
          </a:custGeom>
          <a:solidFill>
            <a:srgbClr val="1D4251"/>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 name="Freeform 8"/>
          <p:cNvSpPr>
            <a:spLocks/>
          </p:cNvSpPr>
          <p:nvPr/>
        </p:nvSpPr>
        <p:spPr bwMode="auto">
          <a:xfrm>
            <a:off x="8731250" y="887412"/>
            <a:ext cx="3460750" cy="5932488"/>
          </a:xfrm>
          <a:custGeom>
            <a:avLst/>
            <a:gdLst>
              <a:gd name="T0" fmla="*/ 2180 w 2180"/>
              <a:gd name="T1" fmla="*/ 0 h 3737"/>
              <a:gd name="T2" fmla="*/ 0 w 2180"/>
              <a:gd name="T3" fmla="*/ 1867 h 3737"/>
              <a:gd name="T4" fmla="*/ 2180 w 2180"/>
              <a:gd name="T5" fmla="*/ 3737 h 3737"/>
              <a:gd name="T6" fmla="*/ 2180 w 2180"/>
              <a:gd name="T7" fmla="*/ 0 h 3737"/>
            </a:gdLst>
            <a:ahLst/>
            <a:cxnLst>
              <a:cxn ang="0">
                <a:pos x="T0" y="T1"/>
              </a:cxn>
              <a:cxn ang="0">
                <a:pos x="T2" y="T3"/>
              </a:cxn>
              <a:cxn ang="0">
                <a:pos x="T4" y="T5"/>
              </a:cxn>
              <a:cxn ang="0">
                <a:pos x="T6" y="T7"/>
              </a:cxn>
            </a:cxnLst>
            <a:rect l="0" t="0" r="r" b="b"/>
            <a:pathLst>
              <a:path w="2180" h="3737">
                <a:moveTo>
                  <a:pt x="2180" y="0"/>
                </a:moveTo>
                <a:lnTo>
                  <a:pt x="0" y="1867"/>
                </a:lnTo>
                <a:lnTo>
                  <a:pt x="2180" y="3737"/>
                </a:lnTo>
                <a:lnTo>
                  <a:pt x="2180" y="0"/>
                </a:lnTo>
                <a:close/>
              </a:path>
            </a:pathLst>
          </a:custGeom>
          <a:solidFill>
            <a:srgbClr val="F5C700"/>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文本框 10">
            <a:extLst>
              <a:ext uri="{FF2B5EF4-FFF2-40B4-BE49-F238E27FC236}">
                <a16:creationId xmlns:a16="http://schemas.microsoft.com/office/drawing/2014/main" id="{EB8830EC-51CA-4B0C-A5FB-49755558E876}"/>
              </a:ext>
            </a:extLst>
          </p:cNvPr>
          <p:cNvSpPr txBox="1"/>
          <p:nvPr/>
        </p:nvSpPr>
        <p:spPr>
          <a:xfrm>
            <a:off x="714367" y="2463541"/>
            <a:ext cx="9534071" cy="1323439"/>
          </a:xfrm>
          <a:prstGeom prst="rect">
            <a:avLst/>
          </a:prstGeom>
          <a:noFill/>
        </p:spPr>
        <p:txBody>
          <a:bodyPr wrap="square">
            <a:spAutoFit/>
          </a:bodyPr>
          <a:lstStyle/>
          <a:p>
            <a:pPr>
              <a:defRPr/>
            </a:pPr>
            <a:r>
              <a:rPr lang="en-US" altLang="zh-CN" sz="8000" b="1">
                <a:solidFill>
                  <a:srgbClr val="1D4251"/>
                </a:solidFill>
                <a:cs typeface="+mn-ea"/>
                <a:sym typeface="+mn-lt"/>
              </a:rPr>
              <a:t>THANK YOU</a:t>
            </a:r>
            <a:endParaRPr lang="en-US" altLang="zh-CN" sz="8000" b="1" dirty="0">
              <a:solidFill>
                <a:srgbClr val="1D4251"/>
              </a:solidFill>
              <a:cs typeface="+mn-ea"/>
              <a:sym typeface="+mn-lt"/>
            </a:endParaRPr>
          </a:p>
        </p:txBody>
      </p:sp>
    </p:spTree>
    <p:extLst>
      <p:ext uri="{BB962C8B-B14F-4D97-AF65-F5344CB8AC3E}">
        <p14:creationId xmlns:p14="http://schemas.microsoft.com/office/powerpoint/2010/main" val="87976053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animEffect transition="in" filter="fade">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iterate type="lt">
                                    <p:tmPct val="10000"/>
                                  </p:iterate>
                                  <p:childTnLst>
                                    <p:set>
                                      <p:cBhvr>
                                        <p:cTn id="28" dur="1" fill="hold">
                                          <p:stCondLst>
                                            <p:cond delay="0"/>
                                          </p:stCondLst>
                                        </p:cTn>
                                        <p:tgtEl>
                                          <p:spTgt spid="11"/>
                                        </p:tgtEl>
                                        <p:attrNameLst>
                                          <p:attrName>style.visibility</p:attrName>
                                        </p:attrNameLst>
                                      </p:cBhvr>
                                      <p:to>
                                        <p:strVal val="visible"/>
                                      </p:to>
                                    </p:set>
                                    <p:anim calcmode="lin" valueType="num">
                                      <p:cBhvr>
                                        <p:cTn id="29" dur="500" fill="hold"/>
                                        <p:tgtEl>
                                          <p:spTgt spid="11"/>
                                        </p:tgtEl>
                                        <p:attrNameLst>
                                          <p:attrName>ppt_w</p:attrName>
                                        </p:attrNameLst>
                                      </p:cBhvr>
                                      <p:tavLst>
                                        <p:tav tm="0">
                                          <p:val>
                                            <p:fltVal val="0"/>
                                          </p:val>
                                        </p:tav>
                                        <p:tav tm="100000">
                                          <p:val>
                                            <p:strVal val="#ppt_w"/>
                                          </p:val>
                                        </p:tav>
                                      </p:tavLst>
                                    </p:anim>
                                    <p:anim calcmode="lin" valueType="num">
                                      <p:cBhvr>
                                        <p:cTn id="30" dur="500" fill="hold"/>
                                        <p:tgtEl>
                                          <p:spTgt spid="11"/>
                                        </p:tgtEl>
                                        <p:attrNameLst>
                                          <p:attrName>ppt_h</p:attrName>
                                        </p:attrNameLst>
                                      </p:cBhvr>
                                      <p:tavLst>
                                        <p:tav tm="0">
                                          <p:val>
                                            <p:fltVal val="0"/>
                                          </p:val>
                                        </p:tav>
                                        <p:tav tm="100000">
                                          <p:val>
                                            <p:strVal val="#ppt_h"/>
                                          </p:val>
                                        </p:tav>
                                      </p:tavLst>
                                    </p:anim>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0" y="1973943"/>
            <a:ext cx="12193201" cy="3414420"/>
          </a:xfrm>
          <a:prstGeom prst="rect">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85">
              <a:cs typeface="+mn-ea"/>
              <a:sym typeface="+mn-lt"/>
            </a:endParaRPr>
          </a:p>
        </p:txBody>
      </p:sp>
      <p:sp>
        <p:nvSpPr>
          <p:cNvPr id="3" name="椭圆 2"/>
          <p:cNvSpPr/>
          <p:nvPr/>
        </p:nvSpPr>
        <p:spPr>
          <a:xfrm>
            <a:off x="5112204" y="828740"/>
            <a:ext cx="1967594" cy="1967594"/>
          </a:xfrm>
          <a:prstGeom prst="ellipse">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0" dirty="0">
                <a:solidFill>
                  <a:schemeClr val="bg1"/>
                </a:solidFill>
                <a:cs typeface="+mn-ea"/>
                <a:sym typeface="+mn-lt"/>
              </a:rPr>
              <a:t>01</a:t>
            </a:r>
            <a:endParaRPr lang="zh-CN" altLang="en-US" sz="8000" dirty="0">
              <a:solidFill>
                <a:schemeClr val="bg1"/>
              </a:solidFill>
              <a:cs typeface="+mn-ea"/>
              <a:sym typeface="+mn-lt"/>
            </a:endParaRPr>
          </a:p>
        </p:txBody>
      </p:sp>
      <p:sp>
        <p:nvSpPr>
          <p:cNvPr id="4" name="文本框 3"/>
          <p:cNvSpPr txBox="1"/>
          <p:nvPr/>
        </p:nvSpPr>
        <p:spPr>
          <a:xfrm>
            <a:off x="3105278" y="3107571"/>
            <a:ext cx="5981446" cy="923330"/>
          </a:xfrm>
          <a:prstGeom prst="rect">
            <a:avLst/>
          </a:prstGeom>
          <a:noFill/>
        </p:spPr>
        <p:txBody>
          <a:bodyPr wrap="none" rtlCol="0">
            <a:spAutoFit/>
          </a:bodyPr>
          <a:lstStyle/>
          <a:p>
            <a:pPr algn="ctr"/>
            <a:r>
              <a:rPr lang="en-US" altLang="zh-CN" sz="5400" b="1" dirty="0">
                <a:solidFill>
                  <a:schemeClr val="bg1"/>
                </a:solidFill>
                <a:cs typeface="+mn-ea"/>
                <a:sym typeface="+mn-lt"/>
              </a:rPr>
              <a:t>ADD YOUR TITLE</a:t>
            </a:r>
            <a:endParaRPr lang="zh-CN" altLang="en-US" sz="5400" b="1" dirty="0">
              <a:solidFill>
                <a:schemeClr val="bg1"/>
              </a:solidFill>
              <a:cs typeface="+mn-ea"/>
              <a:sym typeface="+mn-lt"/>
            </a:endParaRPr>
          </a:p>
        </p:txBody>
      </p:sp>
      <p:sp>
        <p:nvSpPr>
          <p:cNvPr id="5" name="矩形 4"/>
          <p:cNvSpPr/>
          <p:nvPr/>
        </p:nvSpPr>
        <p:spPr>
          <a:xfrm>
            <a:off x="3439714" y="3990831"/>
            <a:ext cx="5312574" cy="516039"/>
          </a:xfrm>
          <a:prstGeom prst="rect">
            <a:avLst/>
          </a:prstGeom>
        </p:spPr>
        <p:txBody>
          <a:bodyPr wrap="square">
            <a:spAutoFit/>
          </a:bodyPr>
          <a:lstStyle/>
          <a:p>
            <a:pPr algn="ctr">
              <a:lnSpc>
                <a:spcPct val="120000"/>
              </a:lnSpc>
            </a:pPr>
            <a:r>
              <a:rPr lang="en-US" altLang="zh-CN" sz="1200" dirty="0">
                <a:solidFill>
                  <a:schemeClr val="bg1"/>
                </a:solidFill>
                <a:cs typeface="+mn-ea"/>
                <a:sym typeface="+mn-lt"/>
              </a:rPr>
              <a:t>click to add your text here click to add your text here click to add your text here click to add your text here.</a:t>
            </a:r>
          </a:p>
        </p:txBody>
      </p:sp>
    </p:spTree>
    <p:extLst>
      <p:ext uri="{BB962C8B-B14F-4D97-AF65-F5344CB8AC3E}">
        <p14:creationId xmlns:p14="http://schemas.microsoft.com/office/powerpoint/2010/main" val="88254631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500"/>
                            </p:stCondLst>
                            <p:childTnLst>
                              <p:par>
                                <p:cTn id="16" presetID="53" presetClass="entr" presetSubtype="528" fill="hold" grpId="0" nodeType="afterEffect">
                                  <p:stCondLst>
                                    <p:cond delay="0"/>
                                  </p:stCondLst>
                                  <p:iterate type="lt">
                                    <p:tmPct val="10000"/>
                                  </p:iterate>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anim calcmode="lin" valueType="num">
                                      <p:cBhvr>
                                        <p:cTn id="21" dur="500" fill="hold"/>
                                        <p:tgtEl>
                                          <p:spTgt spid="4"/>
                                        </p:tgtEl>
                                        <p:attrNameLst>
                                          <p:attrName>ppt_x</p:attrName>
                                        </p:attrNameLst>
                                      </p:cBhvr>
                                      <p:tavLst>
                                        <p:tav tm="0">
                                          <p:val>
                                            <p:fltVal val="0.5"/>
                                          </p:val>
                                        </p:tav>
                                        <p:tav tm="100000">
                                          <p:val>
                                            <p:strVal val="#ppt_x"/>
                                          </p:val>
                                        </p:tav>
                                      </p:tavLst>
                                    </p:anim>
                                    <p:anim calcmode="lin" valueType="num">
                                      <p:cBhvr>
                                        <p:cTn id="22" dur="500" fill="hold"/>
                                        <p:tgtEl>
                                          <p:spTgt spid="4"/>
                                        </p:tgtEl>
                                        <p:attrNameLst>
                                          <p:attrName>ppt_y</p:attrName>
                                        </p:attrNameLst>
                                      </p:cBhvr>
                                      <p:tavLst>
                                        <p:tav tm="0">
                                          <p:val>
                                            <p:fltVal val="0.5"/>
                                          </p:val>
                                        </p:tav>
                                        <p:tav tm="100000">
                                          <p:val>
                                            <p:strVal val="#ppt_y"/>
                                          </p:val>
                                        </p:tav>
                                      </p:tavLst>
                                    </p:anim>
                                  </p:childTnLst>
                                </p:cTn>
                              </p:par>
                            </p:childTnLst>
                          </p:cTn>
                        </p:par>
                        <p:par>
                          <p:cTn id="23" fill="hold">
                            <p:stCondLst>
                              <p:cond delay="2550"/>
                            </p:stCondLst>
                            <p:childTnLst>
                              <p:par>
                                <p:cTn id="24" presetID="10" presetClass="entr" presetSubtype="0"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228991" y="2273716"/>
            <a:ext cx="4799371" cy="1264707"/>
            <a:chOff x="6228991" y="2273716"/>
            <a:chExt cx="4799371" cy="1264707"/>
          </a:xfrm>
        </p:grpSpPr>
        <p:sp>
          <p:nvSpPr>
            <p:cNvPr id="3" name="圆角矩形 2"/>
            <p:cNvSpPr/>
            <p:nvPr/>
          </p:nvSpPr>
          <p:spPr>
            <a:xfrm>
              <a:off x="6228991" y="2273716"/>
              <a:ext cx="4799371" cy="1034105"/>
            </a:xfrm>
            <a:prstGeom prst="roundRect">
              <a:avLst>
                <a:gd name="adj" fmla="val 0"/>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solidFill>
                <a:cs typeface="+mn-ea"/>
                <a:sym typeface="+mn-lt"/>
              </a:endParaRPr>
            </a:p>
          </p:txBody>
        </p:sp>
        <p:sp>
          <p:nvSpPr>
            <p:cNvPr id="4" name="椭圆 3"/>
            <p:cNvSpPr/>
            <p:nvPr/>
          </p:nvSpPr>
          <p:spPr>
            <a:xfrm>
              <a:off x="6449741" y="2480035"/>
              <a:ext cx="631349" cy="6313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400" dirty="0">
                  <a:solidFill>
                    <a:srgbClr val="1D4251"/>
                  </a:solidFill>
                  <a:cs typeface="+mn-ea"/>
                  <a:sym typeface="+mn-lt"/>
                </a:rPr>
                <a:t>01</a:t>
              </a:r>
              <a:endParaRPr lang="zh-CN" altLang="en-US" sz="2400" dirty="0">
                <a:solidFill>
                  <a:srgbClr val="1D4251"/>
                </a:solidFill>
                <a:cs typeface="+mn-ea"/>
                <a:sym typeface="+mn-lt"/>
              </a:endParaRPr>
            </a:p>
          </p:txBody>
        </p:sp>
        <p:sp>
          <p:nvSpPr>
            <p:cNvPr id="5" name="矩形 4"/>
            <p:cNvSpPr/>
            <p:nvPr/>
          </p:nvSpPr>
          <p:spPr>
            <a:xfrm>
              <a:off x="7163697" y="2453613"/>
              <a:ext cx="1899366" cy="338554"/>
            </a:xfrm>
            <a:prstGeom prst="rect">
              <a:avLst/>
            </a:prstGeom>
          </p:spPr>
          <p:txBody>
            <a:bodyPr wrap="none">
              <a:spAutoFit/>
            </a:bodyPr>
            <a:lstStyle/>
            <a:p>
              <a:r>
                <a:rPr lang="en-US" altLang="zh-CN" sz="1600" b="1" dirty="0">
                  <a:solidFill>
                    <a:schemeClr val="bg1"/>
                  </a:solidFill>
                  <a:cs typeface="+mn-ea"/>
                  <a:sym typeface="+mn-lt"/>
                </a:rPr>
                <a:t>ADD YOUR TITLE</a:t>
              </a:r>
              <a:endParaRPr lang="zh-CN" altLang="en-US" sz="1600" b="1" dirty="0">
                <a:solidFill>
                  <a:schemeClr val="bg1"/>
                </a:solidFill>
                <a:cs typeface="+mn-ea"/>
                <a:sym typeface="+mn-lt"/>
              </a:endParaRPr>
            </a:p>
          </p:txBody>
        </p:sp>
        <p:sp>
          <p:nvSpPr>
            <p:cNvPr id="6" name="矩形 5"/>
            <p:cNvSpPr/>
            <p:nvPr/>
          </p:nvSpPr>
          <p:spPr>
            <a:xfrm>
              <a:off x="7163697" y="2684343"/>
              <a:ext cx="3567804" cy="854080"/>
            </a:xfrm>
            <a:prstGeom prst="rect">
              <a:avLst/>
            </a:prstGeom>
          </p:spPr>
          <p:txBody>
            <a:bodyPr wrap="square">
              <a:spAutoFit/>
            </a:bodyPr>
            <a:lstStyle/>
            <a:p>
              <a:pPr fontAlgn="ctr">
                <a:lnSpc>
                  <a:spcPct val="150000"/>
                </a:lnSpc>
              </a:pPr>
              <a:r>
                <a:rPr lang="en-US" altLang="zh-CN" sz="1100" dirty="0">
                  <a:solidFill>
                    <a:schemeClr val="bg1"/>
                  </a:solidFill>
                  <a:cs typeface="+mn-ea"/>
                  <a:sym typeface="+mn-lt"/>
                </a:rPr>
                <a:t>click to add your text here click to add your text here click to add your text here click to add your text here</a:t>
              </a:r>
            </a:p>
            <a:p>
              <a:pPr fontAlgn="ctr">
                <a:lnSpc>
                  <a:spcPct val="150000"/>
                </a:lnSpc>
              </a:pPr>
              <a:endParaRPr lang="en-US" altLang="zh-CN" sz="1100" dirty="0">
                <a:solidFill>
                  <a:schemeClr val="bg1"/>
                </a:solidFill>
                <a:cs typeface="+mn-ea"/>
                <a:sym typeface="+mn-lt"/>
              </a:endParaRPr>
            </a:p>
          </p:txBody>
        </p:sp>
      </p:grpSp>
      <p:grpSp>
        <p:nvGrpSpPr>
          <p:cNvPr id="8" name="组合 7"/>
          <p:cNvGrpSpPr/>
          <p:nvPr/>
        </p:nvGrpSpPr>
        <p:grpSpPr>
          <a:xfrm>
            <a:off x="6228991" y="3503499"/>
            <a:ext cx="4799371" cy="1213157"/>
            <a:chOff x="6228991" y="2273716"/>
            <a:chExt cx="4799371" cy="1213157"/>
          </a:xfrm>
        </p:grpSpPr>
        <p:sp>
          <p:nvSpPr>
            <p:cNvPr id="9" name="圆角矩形 2"/>
            <p:cNvSpPr/>
            <p:nvPr/>
          </p:nvSpPr>
          <p:spPr>
            <a:xfrm>
              <a:off x="6228991" y="2273716"/>
              <a:ext cx="4799371" cy="1034105"/>
            </a:xfrm>
            <a:prstGeom prst="roundRect">
              <a:avLst>
                <a:gd name="adj" fmla="val 0"/>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solidFill>
                <a:cs typeface="+mn-ea"/>
                <a:sym typeface="+mn-lt"/>
              </a:endParaRPr>
            </a:p>
          </p:txBody>
        </p:sp>
        <p:sp>
          <p:nvSpPr>
            <p:cNvPr id="10" name="椭圆 9"/>
            <p:cNvSpPr/>
            <p:nvPr/>
          </p:nvSpPr>
          <p:spPr>
            <a:xfrm>
              <a:off x="6449741" y="2480035"/>
              <a:ext cx="631349" cy="6313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400" dirty="0">
                  <a:solidFill>
                    <a:srgbClr val="F5C700"/>
                  </a:solidFill>
                  <a:cs typeface="+mn-ea"/>
                  <a:sym typeface="+mn-lt"/>
                </a:rPr>
                <a:t>02</a:t>
              </a:r>
              <a:endParaRPr lang="zh-CN" altLang="en-US" sz="2400" dirty="0">
                <a:solidFill>
                  <a:srgbClr val="F5C700"/>
                </a:solidFill>
                <a:cs typeface="+mn-ea"/>
                <a:sym typeface="+mn-lt"/>
              </a:endParaRPr>
            </a:p>
          </p:txBody>
        </p:sp>
        <p:sp>
          <p:nvSpPr>
            <p:cNvPr id="11" name="矩形 10"/>
            <p:cNvSpPr/>
            <p:nvPr/>
          </p:nvSpPr>
          <p:spPr>
            <a:xfrm>
              <a:off x="7136446" y="2380713"/>
              <a:ext cx="1899366" cy="338554"/>
            </a:xfrm>
            <a:prstGeom prst="rect">
              <a:avLst/>
            </a:prstGeom>
          </p:spPr>
          <p:txBody>
            <a:bodyPr wrap="none">
              <a:spAutoFit/>
            </a:bodyPr>
            <a:lstStyle/>
            <a:p>
              <a:r>
                <a:rPr lang="en-US" altLang="zh-CN" sz="1600" b="1" dirty="0">
                  <a:solidFill>
                    <a:schemeClr val="bg1"/>
                  </a:solidFill>
                  <a:cs typeface="+mn-ea"/>
                  <a:sym typeface="+mn-lt"/>
                </a:rPr>
                <a:t>ADD YOUR TITLE</a:t>
              </a:r>
              <a:endParaRPr lang="zh-CN" altLang="en-US" sz="1600" b="1" dirty="0">
                <a:solidFill>
                  <a:schemeClr val="bg1"/>
                </a:solidFill>
                <a:cs typeface="+mn-ea"/>
                <a:sym typeface="+mn-lt"/>
              </a:endParaRPr>
            </a:p>
          </p:txBody>
        </p:sp>
        <p:sp>
          <p:nvSpPr>
            <p:cNvPr id="12" name="矩形 11"/>
            <p:cNvSpPr/>
            <p:nvPr/>
          </p:nvSpPr>
          <p:spPr>
            <a:xfrm>
              <a:off x="7163697" y="2632793"/>
              <a:ext cx="3567804" cy="854080"/>
            </a:xfrm>
            <a:prstGeom prst="rect">
              <a:avLst/>
            </a:prstGeom>
          </p:spPr>
          <p:txBody>
            <a:bodyPr wrap="square">
              <a:spAutoFit/>
            </a:bodyPr>
            <a:lstStyle/>
            <a:p>
              <a:pPr fontAlgn="ctr">
                <a:lnSpc>
                  <a:spcPct val="150000"/>
                </a:lnSpc>
              </a:pPr>
              <a:r>
                <a:rPr lang="en-US" altLang="zh-CN" sz="1100" dirty="0">
                  <a:solidFill>
                    <a:schemeClr val="bg1"/>
                  </a:solidFill>
                  <a:cs typeface="+mn-ea"/>
                  <a:sym typeface="+mn-lt"/>
                </a:rPr>
                <a:t>click to add your text here click to add your text here click to add your text here click to add your text here</a:t>
              </a:r>
            </a:p>
            <a:p>
              <a:pPr fontAlgn="ctr">
                <a:lnSpc>
                  <a:spcPct val="150000"/>
                </a:lnSpc>
              </a:pPr>
              <a:endParaRPr lang="en-US" altLang="zh-CN" sz="1100" dirty="0">
                <a:solidFill>
                  <a:schemeClr val="bg1"/>
                </a:solidFill>
                <a:cs typeface="+mn-ea"/>
                <a:sym typeface="+mn-lt"/>
              </a:endParaRPr>
            </a:p>
          </p:txBody>
        </p:sp>
      </p:grpSp>
      <p:grpSp>
        <p:nvGrpSpPr>
          <p:cNvPr id="13" name="组合 12"/>
          <p:cNvGrpSpPr/>
          <p:nvPr/>
        </p:nvGrpSpPr>
        <p:grpSpPr>
          <a:xfrm>
            <a:off x="6228991" y="4733282"/>
            <a:ext cx="4799371" cy="1229783"/>
            <a:chOff x="6228991" y="2273716"/>
            <a:chExt cx="4799371" cy="1229783"/>
          </a:xfrm>
        </p:grpSpPr>
        <p:sp>
          <p:nvSpPr>
            <p:cNvPr id="14" name="圆角矩形 2"/>
            <p:cNvSpPr/>
            <p:nvPr/>
          </p:nvSpPr>
          <p:spPr>
            <a:xfrm>
              <a:off x="6228991" y="2273716"/>
              <a:ext cx="4799371" cy="1034105"/>
            </a:xfrm>
            <a:prstGeom prst="roundRect">
              <a:avLst>
                <a:gd name="adj" fmla="val 0"/>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solidFill>
                <a:cs typeface="+mn-ea"/>
                <a:sym typeface="+mn-lt"/>
              </a:endParaRPr>
            </a:p>
          </p:txBody>
        </p:sp>
        <p:sp>
          <p:nvSpPr>
            <p:cNvPr id="15" name="椭圆 14"/>
            <p:cNvSpPr/>
            <p:nvPr/>
          </p:nvSpPr>
          <p:spPr>
            <a:xfrm>
              <a:off x="6449741" y="2480035"/>
              <a:ext cx="631349" cy="6313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400" dirty="0">
                  <a:solidFill>
                    <a:srgbClr val="1D4251"/>
                  </a:solidFill>
                  <a:cs typeface="+mn-ea"/>
                  <a:sym typeface="+mn-lt"/>
                </a:rPr>
                <a:t>03</a:t>
              </a:r>
              <a:endParaRPr lang="zh-CN" altLang="en-US" sz="2400" dirty="0">
                <a:solidFill>
                  <a:srgbClr val="1D4251"/>
                </a:solidFill>
                <a:cs typeface="+mn-ea"/>
                <a:sym typeface="+mn-lt"/>
              </a:endParaRPr>
            </a:p>
          </p:txBody>
        </p:sp>
        <p:sp>
          <p:nvSpPr>
            <p:cNvPr id="16" name="矩形 15"/>
            <p:cNvSpPr/>
            <p:nvPr/>
          </p:nvSpPr>
          <p:spPr>
            <a:xfrm>
              <a:off x="7136446" y="2397339"/>
              <a:ext cx="1899366" cy="338554"/>
            </a:xfrm>
            <a:prstGeom prst="rect">
              <a:avLst/>
            </a:prstGeom>
          </p:spPr>
          <p:txBody>
            <a:bodyPr wrap="none">
              <a:spAutoFit/>
            </a:bodyPr>
            <a:lstStyle/>
            <a:p>
              <a:r>
                <a:rPr lang="en-US" altLang="zh-CN" sz="1600" b="1" dirty="0">
                  <a:solidFill>
                    <a:schemeClr val="bg1"/>
                  </a:solidFill>
                  <a:cs typeface="+mn-ea"/>
                  <a:sym typeface="+mn-lt"/>
                </a:rPr>
                <a:t>ADD YOUR TITLE</a:t>
              </a:r>
              <a:endParaRPr lang="zh-CN" altLang="en-US" sz="1600" b="1" dirty="0">
                <a:solidFill>
                  <a:schemeClr val="bg1"/>
                </a:solidFill>
                <a:cs typeface="+mn-ea"/>
                <a:sym typeface="+mn-lt"/>
              </a:endParaRPr>
            </a:p>
          </p:txBody>
        </p:sp>
        <p:sp>
          <p:nvSpPr>
            <p:cNvPr id="17" name="矩形 16"/>
            <p:cNvSpPr/>
            <p:nvPr/>
          </p:nvSpPr>
          <p:spPr>
            <a:xfrm>
              <a:off x="7136446" y="2649419"/>
              <a:ext cx="3567804" cy="854080"/>
            </a:xfrm>
            <a:prstGeom prst="rect">
              <a:avLst/>
            </a:prstGeom>
          </p:spPr>
          <p:txBody>
            <a:bodyPr wrap="square">
              <a:spAutoFit/>
            </a:bodyPr>
            <a:lstStyle/>
            <a:p>
              <a:pPr fontAlgn="ctr">
                <a:lnSpc>
                  <a:spcPct val="150000"/>
                </a:lnSpc>
              </a:pPr>
              <a:r>
                <a:rPr lang="en-US" altLang="zh-CN" sz="1100" dirty="0">
                  <a:solidFill>
                    <a:schemeClr val="bg1"/>
                  </a:solidFill>
                  <a:cs typeface="+mn-ea"/>
                  <a:sym typeface="+mn-lt"/>
                </a:rPr>
                <a:t>click to add your text here click to add your text here click to add your text here click to add your text here</a:t>
              </a:r>
            </a:p>
            <a:p>
              <a:pPr fontAlgn="ctr">
                <a:lnSpc>
                  <a:spcPct val="150000"/>
                </a:lnSpc>
              </a:pPr>
              <a:endParaRPr lang="en-US" altLang="zh-CN" sz="1100" dirty="0">
                <a:solidFill>
                  <a:schemeClr val="bg1"/>
                </a:solidFill>
                <a:cs typeface="+mn-ea"/>
                <a:sym typeface="+mn-lt"/>
              </a:endParaRPr>
            </a:p>
          </p:txBody>
        </p:sp>
      </p:gr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1880" y="2273716"/>
            <a:ext cx="5240507" cy="3493671"/>
          </a:xfrm>
          <a:prstGeom prst="rect">
            <a:avLst/>
          </a:prstGeom>
        </p:spPr>
      </p:pic>
    </p:spTree>
    <p:extLst>
      <p:ext uri="{BB962C8B-B14F-4D97-AF65-F5344CB8AC3E}">
        <p14:creationId xmlns:p14="http://schemas.microsoft.com/office/powerpoint/2010/main" val="83743816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2" decel="100000"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1000" fill="hold"/>
                                        <p:tgtEl>
                                          <p:spTgt spid="8"/>
                                        </p:tgtEl>
                                        <p:attrNameLst>
                                          <p:attrName>ppt_x</p:attrName>
                                        </p:attrNameLst>
                                      </p:cBhvr>
                                      <p:tavLst>
                                        <p:tav tm="0">
                                          <p:val>
                                            <p:strVal val="1+#ppt_w/2"/>
                                          </p:val>
                                        </p:tav>
                                        <p:tav tm="100000">
                                          <p:val>
                                            <p:strVal val="#ppt_x"/>
                                          </p:val>
                                        </p:tav>
                                      </p:tavLst>
                                    </p:anim>
                                    <p:anim calcmode="lin" valueType="num">
                                      <p:cBhvr additive="base">
                                        <p:cTn id="13" dur="1000" fill="hold"/>
                                        <p:tgtEl>
                                          <p:spTgt spid="8"/>
                                        </p:tgtEl>
                                        <p:attrNameLst>
                                          <p:attrName>ppt_y</p:attrName>
                                        </p:attrNameLst>
                                      </p:cBhvr>
                                      <p:tavLst>
                                        <p:tav tm="0">
                                          <p:val>
                                            <p:strVal val="#ppt_y"/>
                                          </p:val>
                                        </p:tav>
                                        <p:tav tm="100000">
                                          <p:val>
                                            <p:strVal val="#ppt_y"/>
                                          </p:val>
                                        </p:tav>
                                      </p:tavLst>
                                    </p:anim>
                                  </p:childTnLst>
                                </p:cTn>
                              </p:par>
                            </p:childTnLst>
                          </p:cTn>
                        </p:par>
                        <p:par>
                          <p:cTn id="14" fill="hold">
                            <p:stCondLst>
                              <p:cond delay="2000"/>
                            </p:stCondLst>
                            <p:childTnLst>
                              <p:par>
                                <p:cTn id="15" presetID="2" presetClass="entr" presetSubtype="2" decel="100000"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1000" fill="hold"/>
                                        <p:tgtEl>
                                          <p:spTgt spid="13"/>
                                        </p:tgtEl>
                                        <p:attrNameLst>
                                          <p:attrName>ppt_x</p:attrName>
                                        </p:attrNameLst>
                                      </p:cBhvr>
                                      <p:tavLst>
                                        <p:tav tm="0">
                                          <p:val>
                                            <p:strVal val="1+#ppt_w/2"/>
                                          </p:val>
                                        </p:tav>
                                        <p:tav tm="100000">
                                          <p:val>
                                            <p:strVal val="#ppt_x"/>
                                          </p:val>
                                        </p:tav>
                                      </p:tavLst>
                                    </p:anim>
                                    <p:anim calcmode="lin" valueType="num">
                                      <p:cBhvr additive="base">
                                        <p:cTn id="18" dur="1000" fill="hold"/>
                                        <p:tgtEl>
                                          <p:spTgt spid="13"/>
                                        </p:tgtEl>
                                        <p:attrNameLst>
                                          <p:attrName>ppt_y</p:attrName>
                                        </p:attrNameLst>
                                      </p:cBhvr>
                                      <p:tavLst>
                                        <p:tav tm="0">
                                          <p:val>
                                            <p:strVal val="#ppt_y"/>
                                          </p:val>
                                        </p:tav>
                                        <p:tav tm="100000">
                                          <p:val>
                                            <p:strVal val="#ppt_y"/>
                                          </p:val>
                                        </p:tav>
                                      </p:tavLst>
                                    </p:anim>
                                  </p:childTnLst>
                                </p:cTn>
                              </p:par>
                            </p:childTnLst>
                          </p:cTn>
                        </p:par>
                        <p:par>
                          <p:cTn id="19" fill="hold">
                            <p:stCondLst>
                              <p:cond delay="3000"/>
                            </p:stCondLst>
                            <p:childTnLst>
                              <p:par>
                                <p:cTn id="20" presetID="18" presetClass="entr" presetSubtype="6" fill="hold" nodeType="after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strips(downRight)">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72588" y="1861851"/>
            <a:ext cx="3509370" cy="2429690"/>
            <a:chOff x="1379537" y="1861851"/>
            <a:chExt cx="3509370" cy="2429690"/>
          </a:xfrm>
        </p:grpSpPr>
        <p:sp>
          <p:nvSpPr>
            <p:cNvPr id="3" name="Freeform 5"/>
            <p:cNvSpPr>
              <a:spLocks/>
            </p:cNvSpPr>
            <p:nvPr/>
          </p:nvSpPr>
          <p:spPr bwMode="auto">
            <a:xfrm>
              <a:off x="1379537" y="1861851"/>
              <a:ext cx="3509370" cy="2429690"/>
            </a:xfrm>
            <a:custGeom>
              <a:avLst/>
              <a:gdLst>
                <a:gd name="T0" fmla="*/ 954 w 1176"/>
                <a:gd name="T1" fmla="*/ 566 h 566"/>
                <a:gd name="T2" fmla="*/ 0 w 1176"/>
                <a:gd name="T3" fmla="*/ 566 h 566"/>
                <a:gd name="T4" fmla="*/ 0 w 1176"/>
                <a:gd name="T5" fmla="*/ 0 h 566"/>
                <a:gd name="T6" fmla="*/ 954 w 1176"/>
                <a:gd name="T7" fmla="*/ 0 h 566"/>
                <a:gd name="T8" fmla="*/ 1176 w 1176"/>
                <a:gd name="T9" fmla="*/ 283 h 566"/>
                <a:gd name="T10" fmla="*/ 954 w 1176"/>
                <a:gd name="T11" fmla="*/ 566 h 566"/>
              </a:gdLst>
              <a:ahLst/>
              <a:cxnLst>
                <a:cxn ang="0">
                  <a:pos x="T0" y="T1"/>
                </a:cxn>
                <a:cxn ang="0">
                  <a:pos x="T2" y="T3"/>
                </a:cxn>
                <a:cxn ang="0">
                  <a:pos x="T4" y="T5"/>
                </a:cxn>
                <a:cxn ang="0">
                  <a:pos x="T6" y="T7"/>
                </a:cxn>
                <a:cxn ang="0">
                  <a:pos x="T8" y="T9"/>
                </a:cxn>
                <a:cxn ang="0">
                  <a:pos x="T10" y="T11"/>
                </a:cxn>
              </a:cxnLst>
              <a:rect l="0" t="0" r="r" b="b"/>
              <a:pathLst>
                <a:path w="1176" h="566">
                  <a:moveTo>
                    <a:pt x="954" y="566"/>
                  </a:moveTo>
                  <a:lnTo>
                    <a:pt x="0" y="566"/>
                  </a:lnTo>
                  <a:lnTo>
                    <a:pt x="0" y="0"/>
                  </a:lnTo>
                  <a:lnTo>
                    <a:pt x="954" y="0"/>
                  </a:lnTo>
                  <a:lnTo>
                    <a:pt x="1176" y="283"/>
                  </a:lnTo>
                  <a:lnTo>
                    <a:pt x="954" y="566"/>
                  </a:lnTo>
                  <a:close/>
                </a:path>
              </a:pathLst>
            </a:custGeom>
            <a:solidFill>
              <a:srgbClr val="1D4251"/>
            </a:solidFill>
            <a:ln w="38100">
              <a:noFill/>
            </a:ln>
            <a:effectLst/>
          </p:spPr>
          <p:txBody>
            <a:bodyPr vert="horz" wrap="square" lIns="0" tIns="0" rIns="180000" bIns="108000" numCol="1" anchor="ctr" anchorCtr="0" compatLnSpc="1">
              <a:prstTxWarp prst="textNoShape">
                <a:avLst/>
              </a:prstTxWarp>
            </a:bodyPr>
            <a:lstStyle/>
            <a:p>
              <a:pPr algn="ctr"/>
              <a:endParaRPr lang="zh-CN" altLang="en-US" sz="3600" dirty="0">
                <a:solidFill>
                  <a:schemeClr val="bg1"/>
                </a:solidFill>
                <a:cs typeface="+mn-ea"/>
                <a:sym typeface="+mn-lt"/>
              </a:endParaRPr>
            </a:p>
          </p:txBody>
        </p:sp>
        <p:sp>
          <p:nvSpPr>
            <p:cNvPr id="4" name="矩形 3"/>
            <p:cNvSpPr/>
            <p:nvPr/>
          </p:nvSpPr>
          <p:spPr>
            <a:xfrm>
              <a:off x="1753501" y="2687380"/>
              <a:ext cx="2381372" cy="1477328"/>
            </a:xfrm>
            <a:prstGeom prst="rect">
              <a:avLst/>
            </a:prstGeom>
          </p:spPr>
          <p:txBody>
            <a:bodyPr wrap="square">
              <a:spAutoFit/>
            </a:bodyPr>
            <a:lstStyle/>
            <a:p>
              <a:pPr algn="ctr" fontAlgn="ctr">
                <a:lnSpc>
                  <a:spcPct val="150000"/>
                </a:lnSpc>
              </a:pPr>
              <a:r>
                <a:rPr lang="en-US" altLang="zh-CN" sz="1200" dirty="0">
                  <a:solidFill>
                    <a:schemeClr val="bg1"/>
                  </a:solidFill>
                  <a:cs typeface="+mn-ea"/>
                  <a:sym typeface="+mn-lt"/>
                </a:rPr>
                <a:t>click to add your text here click to add your text here click to add your text here click to add your text here</a:t>
              </a:r>
            </a:p>
            <a:p>
              <a:pPr algn="ctr" fontAlgn="ctr">
                <a:lnSpc>
                  <a:spcPct val="150000"/>
                </a:lnSpc>
              </a:pPr>
              <a:endParaRPr lang="en-US" altLang="zh-CN" sz="1200" dirty="0">
                <a:solidFill>
                  <a:schemeClr val="bg1"/>
                </a:solidFill>
                <a:cs typeface="+mn-ea"/>
                <a:sym typeface="+mn-lt"/>
              </a:endParaRPr>
            </a:p>
          </p:txBody>
        </p:sp>
        <p:sp>
          <p:nvSpPr>
            <p:cNvPr id="5" name="矩形 4"/>
            <p:cNvSpPr/>
            <p:nvPr/>
          </p:nvSpPr>
          <p:spPr>
            <a:xfrm>
              <a:off x="1776945" y="2265683"/>
              <a:ext cx="2334485" cy="400110"/>
            </a:xfrm>
            <a:prstGeom prst="rect">
              <a:avLst/>
            </a:prstGeom>
          </p:spPr>
          <p:txBody>
            <a:bodyPr wrap="none">
              <a:spAutoFit/>
            </a:bodyPr>
            <a:lstStyle/>
            <a:p>
              <a:pPr algn="ctr"/>
              <a:r>
                <a:rPr lang="en-US" altLang="zh-CN" sz="2000" b="1" dirty="0">
                  <a:solidFill>
                    <a:schemeClr val="bg1"/>
                  </a:solidFill>
                  <a:cs typeface="+mn-ea"/>
                  <a:sym typeface="+mn-lt"/>
                </a:rPr>
                <a:t>ADD YOUR TITLE</a:t>
              </a:r>
              <a:endParaRPr lang="zh-CN" altLang="en-US" sz="2000" b="1" dirty="0">
                <a:solidFill>
                  <a:schemeClr val="bg1"/>
                </a:solidFill>
                <a:cs typeface="+mn-ea"/>
                <a:sym typeface="+mn-lt"/>
              </a:endParaRPr>
            </a:p>
          </p:txBody>
        </p:sp>
      </p:grpSp>
      <p:grpSp>
        <p:nvGrpSpPr>
          <p:cNvPr id="6" name="组合 5"/>
          <p:cNvGrpSpPr/>
          <p:nvPr/>
        </p:nvGrpSpPr>
        <p:grpSpPr>
          <a:xfrm>
            <a:off x="4348775" y="1861851"/>
            <a:ext cx="3503401" cy="2429690"/>
            <a:chOff x="4348775" y="1861851"/>
            <a:chExt cx="3503401" cy="2429690"/>
          </a:xfrm>
        </p:grpSpPr>
        <p:sp>
          <p:nvSpPr>
            <p:cNvPr id="7" name="Freeform 6"/>
            <p:cNvSpPr>
              <a:spLocks/>
            </p:cNvSpPr>
            <p:nvPr/>
          </p:nvSpPr>
          <p:spPr bwMode="auto">
            <a:xfrm>
              <a:off x="4348775" y="1861851"/>
              <a:ext cx="3503401" cy="2429690"/>
            </a:xfrm>
            <a:custGeom>
              <a:avLst/>
              <a:gdLst>
                <a:gd name="T0" fmla="*/ 952 w 1174"/>
                <a:gd name="T1" fmla="*/ 0 h 566"/>
                <a:gd name="T2" fmla="*/ 0 w 1174"/>
                <a:gd name="T3" fmla="*/ 0 h 566"/>
                <a:gd name="T4" fmla="*/ 223 w 1174"/>
                <a:gd name="T5" fmla="*/ 283 h 566"/>
                <a:gd name="T6" fmla="*/ 0 w 1174"/>
                <a:gd name="T7" fmla="*/ 566 h 566"/>
                <a:gd name="T8" fmla="*/ 952 w 1174"/>
                <a:gd name="T9" fmla="*/ 566 h 566"/>
                <a:gd name="T10" fmla="*/ 1174 w 1174"/>
                <a:gd name="T11" fmla="*/ 283 h 566"/>
                <a:gd name="T12" fmla="*/ 952 w 1174"/>
                <a:gd name="T13" fmla="*/ 0 h 566"/>
              </a:gdLst>
              <a:ahLst/>
              <a:cxnLst>
                <a:cxn ang="0">
                  <a:pos x="T0" y="T1"/>
                </a:cxn>
                <a:cxn ang="0">
                  <a:pos x="T2" y="T3"/>
                </a:cxn>
                <a:cxn ang="0">
                  <a:pos x="T4" y="T5"/>
                </a:cxn>
                <a:cxn ang="0">
                  <a:pos x="T6" y="T7"/>
                </a:cxn>
                <a:cxn ang="0">
                  <a:pos x="T8" y="T9"/>
                </a:cxn>
                <a:cxn ang="0">
                  <a:pos x="T10" y="T11"/>
                </a:cxn>
                <a:cxn ang="0">
                  <a:pos x="T12" y="T13"/>
                </a:cxn>
              </a:cxnLst>
              <a:rect l="0" t="0" r="r" b="b"/>
              <a:pathLst>
                <a:path w="1174" h="566">
                  <a:moveTo>
                    <a:pt x="952" y="0"/>
                  </a:moveTo>
                  <a:lnTo>
                    <a:pt x="0" y="0"/>
                  </a:lnTo>
                  <a:lnTo>
                    <a:pt x="223" y="283"/>
                  </a:lnTo>
                  <a:lnTo>
                    <a:pt x="0" y="566"/>
                  </a:lnTo>
                  <a:lnTo>
                    <a:pt x="952" y="566"/>
                  </a:lnTo>
                  <a:lnTo>
                    <a:pt x="1174" y="283"/>
                  </a:lnTo>
                  <a:lnTo>
                    <a:pt x="952" y="0"/>
                  </a:lnTo>
                  <a:close/>
                </a:path>
              </a:pathLst>
            </a:custGeom>
            <a:solidFill>
              <a:srgbClr val="F5C700"/>
            </a:solidFill>
            <a:ln w="38100">
              <a:noFill/>
            </a:ln>
            <a:effectLst/>
          </p:spPr>
          <p:txBody>
            <a:bodyPr vert="horz" wrap="square" lIns="0" tIns="0" rIns="0" bIns="108000" numCol="1" anchor="ctr" anchorCtr="0" compatLnSpc="1">
              <a:prstTxWarp prst="textNoShape">
                <a:avLst/>
              </a:prstTxWarp>
            </a:bodyPr>
            <a:lstStyle/>
            <a:p>
              <a:pPr algn="ctr"/>
              <a:endParaRPr lang="zh-CN" altLang="en-US" sz="3600" dirty="0">
                <a:solidFill>
                  <a:schemeClr val="bg1"/>
                </a:solidFill>
                <a:cs typeface="+mn-ea"/>
                <a:sym typeface="+mn-lt"/>
              </a:endParaRPr>
            </a:p>
          </p:txBody>
        </p:sp>
        <p:sp>
          <p:nvSpPr>
            <p:cNvPr id="8" name="矩形 7"/>
            <p:cNvSpPr/>
            <p:nvPr/>
          </p:nvSpPr>
          <p:spPr>
            <a:xfrm>
              <a:off x="5055922" y="2675047"/>
              <a:ext cx="2334485" cy="1477328"/>
            </a:xfrm>
            <a:prstGeom prst="rect">
              <a:avLst/>
            </a:prstGeom>
          </p:spPr>
          <p:txBody>
            <a:bodyPr wrap="square">
              <a:spAutoFit/>
            </a:bodyPr>
            <a:lstStyle/>
            <a:p>
              <a:pPr algn="ctr" fontAlgn="ctr">
                <a:lnSpc>
                  <a:spcPct val="150000"/>
                </a:lnSpc>
              </a:pPr>
              <a:r>
                <a:rPr lang="en-US" altLang="zh-CN" sz="1200" dirty="0">
                  <a:solidFill>
                    <a:schemeClr val="bg1"/>
                  </a:solidFill>
                  <a:cs typeface="+mn-ea"/>
                  <a:sym typeface="+mn-lt"/>
                </a:rPr>
                <a:t>click to add your text here click to add your text here click to add your text here click to add your text here</a:t>
              </a:r>
            </a:p>
            <a:p>
              <a:pPr algn="ctr" fontAlgn="ctr">
                <a:lnSpc>
                  <a:spcPct val="150000"/>
                </a:lnSpc>
              </a:pPr>
              <a:endParaRPr lang="en-US" altLang="zh-CN" sz="1200" dirty="0">
                <a:solidFill>
                  <a:schemeClr val="bg1"/>
                </a:solidFill>
                <a:cs typeface="+mn-ea"/>
                <a:sym typeface="+mn-lt"/>
              </a:endParaRPr>
            </a:p>
          </p:txBody>
        </p:sp>
        <p:sp>
          <p:nvSpPr>
            <p:cNvPr id="9" name="矩形 8"/>
            <p:cNvSpPr/>
            <p:nvPr/>
          </p:nvSpPr>
          <p:spPr>
            <a:xfrm>
              <a:off x="5055922" y="2265683"/>
              <a:ext cx="2334485" cy="400110"/>
            </a:xfrm>
            <a:prstGeom prst="rect">
              <a:avLst/>
            </a:prstGeom>
          </p:spPr>
          <p:txBody>
            <a:bodyPr wrap="none">
              <a:spAutoFit/>
            </a:bodyPr>
            <a:lstStyle/>
            <a:p>
              <a:pPr algn="ctr"/>
              <a:r>
                <a:rPr lang="en-US" altLang="zh-CN" sz="2000" b="1" dirty="0">
                  <a:solidFill>
                    <a:schemeClr val="bg1"/>
                  </a:solidFill>
                  <a:cs typeface="+mn-ea"/>
                  <a:sym typeface="+mn-lt"/>
                </a:rPr>
                <a:t>ADD YOUR TITLE</a:t>
              </a:r>
              <a:endParaRPr lang="zh-CN" altLang="en-US" sz="2000" b="1" dirty="0">
                <a:solidFill>
                  <a:schemeClr val="bg1"/>
                </a:solidFill>
                <a:cs typeface="+mn-ea"/>
                <a:sym typeface="+mn-lt"/>
              </a:endParaRPr>
            </a:p>
          </p:txBody>
        </p:sp>
      </p:grpSp>
      <p:grpSp>
        <p:nvGrpSpPr>
          <p:cNvPr id="10" name="组合 9"/>
          <p:cNvGrpSpPr/>
          <p:nvPr/>
        </p:nvGrpSpPr>
        <p:grpSpPr>
          <a:xfrm>
            <a:off x="7524962" y="1861851"/>
            <a:ext cx="3503401" cy="2429690"/>
            <a:chOff x="7524962" y="1861851"/>
            <a:chExt cx="3503401" cy="2429690"/>
          </a:xfrm>
        </p:grpSpPr>
        <p:sp>
          <p:nvSpPr>
            <p:cNvPr id="11" name="任意多边形: 形状 29"/>
            <p:cNvSpPr/>
            <p:nvPr/>
          </p:nvSpPr>
          <p:spPr>
            <a:xfrm>
              <a:off x="7524962" y="1861851"/>
              <a:ext cx="3503401" cy="2429690"/>
            </a:xfrm>
            <a:custGeom>
              <a:avLst/>
              <a:gdLst>
                <a:gd name="connsiteX0" fmla="*/ 0 w 3503401"/>
                <a:gd name="connsiteY0" fmla="*/ 0 h 2429690"/>
                <a:gd name="connsiteX1" fmla="*/ 1280462 w 3503401"/>
                <a:gd name="connsiteY1" fmla="*/ 0 h 2429690"/>
                <a:gd name="connsiteX2" fmla="*/ 2843902 w 3503401"/>
                <a:gd name="connsiteY2" fmla="*/ 0 h 2429690"/>
                <a:gd name="connsiteX3" fmla="*/ 3491356 w 3503401"/>
                <a:gd name="connsiteY3" fmla="*/ 0 h 2429690"/>
                <a:gd name="connsiteX4" fmla="*/ 3491356 w 3503401"/>
                <a:gd name="connsiteY4" fmla="*/ 1192657 h 2429690"/>
                <a:gd name="connsiteX5" fmla="*/ 3503401 w 3503401"/>
                <a:gd name="connsiteY5" fmla="*/ 1214845 h 2429690"/>
                <a:gd name="connsiteX6" fmla="*/ 3491356 w 3503401"/>
                <a:gd name="connsiteY6" fmla="*/ 1237033 h 2429690"/>
                <a:gd name="connsiteX7" fmla="*/ 3491356 w 3503401"/>
                <a:gd name="connsiteY7" fmla="*/ 2429690 h 2429690"/>
                <a:gd name="connsiteX8" fmla="*/ 2843902 w 3503401"/>
                <a:gd name="connsiteY8" fmla="*/ 2429690 h 2429690"/>
                <a:gd name="connsiteX9" fmla="*/ 1280462 w 3503401"/>
                <a:gd name="connsiteY9" fmla="*/ 2429690 h 2429690"/>
                <a:gd name="connsiteX10" fmla="*/ 0 w 3503401"/>
                <a:gd name="connsiteY10" fmla="*/ 2429690 h 2429690"/>
                <a:gd name="connsiteX11" fmla="*/ 662483 w 3503401"/>
                <a:gd name="connsiteY11" fmla="*/ 1214845 h 2429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3401" h="2429690">
                  <a:moveTo>
                    <a:pt x="0" y="0"/>
                  </a:moveTo>
                  <a:lnTo>
                    <a:pt x="1280462" y="0"/>
                  </a:lnTo>
                  <a:lnTo>
                    <a:pt x="2843902" y="0"/>
                  </a:lnTo>
                  <a:lnTo>
                    <a:pt x="3491356" y="0"/>
                  </a:lnTo>
                  <a:lnTo>
                    <a:pt x="3491356" y="1192657"/>
                  </a:lnTo>
                  <a:lnTo>
                    <a:pt x="3503401" y="1214845"/>
                  </a:lnTo>
                  <a:lnTo>
                    <a:pt x="3491356" y="1237033"/>
                  </a:lnTo>
                  <a:lnTo>
                    <a:pt x="3491356" y="2429690"/>
                  </a:lnTo>
                  <a:lnTo>
                    <a:pt x="2843902" y="2429690"/>
                  </a:lnTo>
                  <a:lnTo>
                    <a:pt x="1280462" y="2429690"/>
                  </a:lnTo>
                  <a:lnTo>
                    <a:pt x="0" y="2429690"/>
                  </a:lnTo>
                  <a:lnTo>
                    <a:pt x="662483" y="1214845"/>
                  </a:lnTo>
                  <a:close/>
                </a:path>
              </a:pathLst>
            </a:cu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2" name="矩形 11"/>
            <p:cNvSpPr/>
            <p:nvPr/>
          </p:nvSpPr>
          <p:spPr>
            <a:xfrm>
              <a:off x="8470219" y="2675047"/>
              <a:ext cx="2334485" cy="1477328"/>
            </a:xfrm>
            <a:prstGeom prst="rect">
              <a:avLst/>
            </a:prstGeom>
          </p:spPr>
          <p:txBody>
            <a:bodyPr wrap="square">
              <a:spAutoFit/>
            </a:bodyPr>
            <a:lstStyle/>
            <a:p>
              <a:pPr algn="ctr" fontAlgn="ctr">
                <a:lnSpc>
                  <a:spcPct val="150000"/>
                </a:lnSpc>
              </a:pPr>
              <a:r>
                <a:rPr lang="en-US" altLang="zh-CN" sz="1200" dirty="0">
                  <a:solidFill>
                    <a:schemeClr val="bg1"/>
                  </a:solidFill>
                  <a:cs typeface="+mn-ea"/>
                  <a:sym typeface="+mn-lt"/>
                </a:rPr>
                <a:t>click to add your text here click to add your text here click to add your text here click to add your text here</a:t>
              </a:r>
            </a:p>
            <a:p>
              <a:pPr algn="ctr" fontAlgn="ctr">
                <a:lnSpc>
                  <a:spcPct val="150000"/>
                </a:lnSpc>
              </a:pPr>
              <a:endParaRPr lang="en-US" altLang="zh-CN" sz="1200" dirty="0">
                <a:solidFill>
                  <a:schemeClr val="bg1"/>
                </a:solidFill>
                <a:cs typeface="+mn-ea"/>
                <a:sym typeface="+mn-lt"/>
              </a:endParaRPr>
            </a:p>
          </p:txBody>
        </p:sp>
        <p:sp>
          <p:nvSpPr>
            <p:cNvPr id="13" name="矩形 12"/>
            <p:cNvSpPr/>
            <p:nvPr/>
          </p:nvSpPr>
          <p:spPr>
            <a:xfrm>
              <a:off x="8470219" y="2244845"/>
              <a:ext cx="2334485" cy="400110"/>
            </a:xfrm>
            <a:prstGeom prst="rect">
              <a:avLst/>
            </a:prstGeom>
          </p:spPr>
          <p:txBody>
            <a:bodyPr wrap="none">
              <a:spAutoFit/>
            </a:bodyPr>
            <a:lstStyle/>
            <a:p>
              <a:pPr algn="ctr"/>
              <a:r>
                <a:rPr lang="en-US" altLang="zh-CN" sz="2000" b="1" dirty="0">
                  <a:solidFill>
                    <a:schemeClr val="bg1"/>
                  </a:solidFill>
                  <a:cs typeface="+mn-ea"/>
                  <a:sym typeface="+mn-lt"/>
                </a:rPr>
                <a:t>ADD YOUR TITLE</a:t>
              </a:r>
              <a:endParaRPr lang="zh-CN" altLang="en-US" sz="2000" b="1" dirty="0">
                <a:solidFill>
                  <a:schemeClr val="bg1"/>
                </a:solidFill>
                <a:cs typeface="+mn-ea"/>
                <a:sym typeface="+mn-lt"/>
              </a:endParaRPr>
            </a:p>
          </p:txBody>
        </p:sp>
      </p:grpSp>
      <p:sp>
        <p:nvSpPr>
          <p:cNvPr id="14" name="椭圆 13"/>
          <p:cNvSpPr/>
          <p:nvPr/>
        </p:nvSpPr>
        <p:spPr>
          <a:xfrm>
            <a:off x="4348775" y="2727348"/>
            <a:ext cx="698698" cy="698696"/>
          </a:xfrm>
          <a:prstGeom prst="ellipse">
            <a:avLst/>
          </a:prstGeom>
          <a:solidFill>
            <a:schemeClr val="bg1">
              <a:lumMod val="75000"/>
            </a:schemeClr>
          </a:solidFill>
          <a:ln w="38100">
            <a:solidFill>
              <a:schemeClr val="bg2"/>
            </a:solidFill>
          </a:ln>
          <a:effectLst/>
        </p:spPr>
        <p:txBody>
          <a:bodyPr vert="horz" wrap="square" lIns="0" tIns="0" rIns="0" bIns="36000" numCol="1" anchor="ctr" anchorCtr="0" compatLnSpc="1">
            <a:prstTxWarp prst="textNoShape">
              <a:avLst/>
            </a:prstTxWarp>
          </a:bodyPr>
          <a:lstStyle/>
          <a:p>
            <a:pPr algn="ctr"/>
            <a:r>
              <a:rPr lang="zh-CN" altLang="en-US" sz="2400" dirty="0">
                <a:solidFill>
                  <a:schemeClr val="bg1"/>
                </a:solidFill>
                <a:cs typeface="+mn-ea"/>
                <a:sym typeface="+mn-lt"/>
              </a:rPr>
              <a:t></a:t>
            </a:r>
          </a:p>
        </p:txBody>
      </p:sp>
      <p:sp>
        <p:nvSpPr>
          <p:cNvPr id="15" name="椭圆 14"/>
          <p:cNvSpPr/>
          <p:nvPr/>
        </p:nvSpPr>
        <p:spPr>
          <a:xfrm>
            <a:off x="7547862" y="2727348"/>
            <a:ext cx="698698" cy="698696"/>
          </a:xfrm>
          <a:prstGeom prst="ellipse">
            <a:avLst/>
          </a:prstGeom>
          <a:solidFill>
            <a:schemeClr val="bg1">
              <a:lumMod val="75000"/>
            </a:schemeClr>
          </a:solidFill>
          <a:ln w="38100">
            <a:solidFill>
              <a:schemeClr val="bg2"/>
            </a:solidFill>
          </a:ln>
          <a:effectLst/>
        </p:spPr>
        <p:txBody>
          <a:bodyPr vert="horz" wrap="square" lIns="0" tIns="0" rIns="0" bIns="36000" numCol="1" anchor="ctr" anchorCtr="0" compatLnSpc="1">
            <a:prstTxWarp prst="textNoShape">
              <a:avLst/>
            </a:prstTxWarp>
          </a:bodyPr>
          <a:lstStyle/>
          <a:p>
            <a:pPr algn="ctr"/>
            <a:r>
              <a:rPr lang="zh-CN" altLang="en-US" sz="2400" dirty="0">
                <a:solidFill>
                  <a:schemeClr val="bg1"/>
                </a:solidFill>
                <a:cs typeface="+mn-ea"/>
                <a:sym typeface="+mn-lt"/>
              </a:rPr>
              <a:t></a:t>
            </a:r>
          </a:p>
        </p:txBody>
      </p:sp>
      <p:sp>
        <p:nvSpPr>
          <p:cNvPr id="16" name="矩形 15"/>
          <p:cNvSpPr/>
          <p:nvPr/>
        </p:nvSpPr>
        <p:spPr>
          <a:xfrm>
            <a:off x="1163638" y="4953702"/>
            <a:ext cx="9864725" cy="1061829"/>
          </a:xfrm>
          <a:prstGeom prst="rect">
            <a:avLst/>
          </a:prstGeom>
        </p:spPr>
        <p:txBody>
          <a:bodyPr wrap="square">
            <a:spAutoFit/>
          </a:bodyPr>
          <a:lstStyle/>
          <a:p>
            <a:pPr fontAlgn="ctr">
              <a:lnSpc>
                <a:spcPct val="150000"/>
              </a:lnSpc>
            </a:pPr>
            <a:r>
              <a:rPr lang="en-US" altLang="zh-CN" sz="1400" dirty="0">
                <a:solidFill>
                  <a:schemeClr val="tx1">
                    <a:lumMod val="75000"/>
                    <a:lumOff val="25000"/>
                  </a:schemeClr>
                </a:solidFill>
                <a:cs typeface="+mn-ea"/>
                <a:sym typeface="+mn-lt"/>
              </a:rPr>
              <a:t>click to add your text here click to add your text here click to add your text here click to add your text here click to add your text here click to add your text here click to add your text here click to add your text here click to add your text here click to add your text here click to add your text here click to add your text here.</a:t>
            </a:r>
          </a:p>
        </p:txBody>
      </p:sp>
      <p:cxnSp>
        <p:nvCxnSpPr>
          <p:cNvPr id="17" name="直接连接符 16"/>
          <p:cNvCxnSpPr>
            <a:cxnSpLocks/>
          </p:cNvCxnSpPr>
          <p:nvPr/>
        </p:nvCxnSpPr>
        <p:spPr>
          <a:xfrm>
            <a:off x="1163638" y="4695373"/>
            <a:ext cx="9864725" cy="0"/>
          </a:xfrm>
          <a:prstGeom prst="line">
            <a:avLst/>
          </a:prstGeom>
          <a:ln w="9525">
            <a:solidFill>
              <a:srgbClr val="1D425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726122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8" decel="10000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000" fill="hold"/>
                                        <p:tgtEl>
                                          <p:spTgt spid="6"/>
                                        </p:tgtEl>
                                        <p:attrNameLst>
                                          <p:attrName>ppt_x</p:attrName>
                                        </p:attrNameLst>
                                      </p:cBhvr>
                                      <p:tavLst>
                                        <p:tav tm="0">
                                          <p:val>
                                            <p:strVal val="0-#ppt_w/2"/>
                                          </p:val>
                                        </p:tav>
                                        <p:tav tm="100000">
                                          <p:val>
                                            <p:strVal val="#ppt_x"/>
                                          </p:val>
                                        </p:tav>
                                      </p:tavLst>
                                    </p:anim>
                                    <p:anim calcmode="lin" valueType="num">
                                      <p:cBhvr additive="base">
                                        <p:cTn id="13" dur="1000" fill="hold"/>
                                        <p:tgtEl>
                                          <p:spTgt spid="6"/>
                                        </p:tgtEl>
                                        <p:attrNameLst>
                                          <p:attrName>ppt_y</p:attrName>
                                        </p:attrNameLst>
                                      </p:cBhvr>
                                      <p:tavLst>
                                        <p:tav tm="0">
                                          <p:val>
                                            <p:strVal val="#ppt_y"/>
                                          </p:val>
                                        </p:tav>
                                        <p:tav tm="100000">
                                          <p:val>
                                            <p:strVal val="#ppt_y"/>
                                          </p:val>
                                        </p:tav>
                                      </p:tavLst>
                                    </p:anim>
                                  </p:childTnLst>
                                </p:cTn>
                              </p:par>
                            </p:childTnLst>
                          </p:cTn>
                        </p:par>
                        <p:par>
                          <p:cTn id="14" fill="hold">
                            <p:stCondLst>
                              <p:cond delay="2000"/>
                            </p:stCondLst>
                            <p:childTnLst>
                              <p:par>
                                <p:cTn id="15" presetID="2" presetClass="entr" presetSubtype="8" decel="10000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1000" fill="hold"/>
                                        <p:tgtEl>
                                          <p:spTgt spid="2"/>
                                        </p:tgtEl>
                                        <p:attrNameLst>
                                          <p:attrName>ppt_x</p:attrName>
                                        </p:attrNameLst>
                                      </p:cBhvr>
                                      <p:tavLst>
                                        <p:tav tm="0">
                                          <p:val>
                                            <p:strVal val="0-#ppt_w/2"/>
                                          </p:val>
                                        </p:tav>
                                        <p:tav tm="100000">
                                          <p:val>
                                            <p:strVal val="#ppt_x"/>
                                          </p:val>
                                        </p:tav>
                                      </p:tavLst>
                                    </p:anim>
                                    <p:anim calcmode="lin" valueType="num">
                                      <p:cBhvr additive="base">
                                        <p:cTn id="18" dur="1000" fill="hold"/>
                                        <p:tgtEl>
                                          <p:spTgt spid="2"/>
                                        </p:tgtEl>
                                        <p:attrNameLst>
                                          <p:attrName>ppt_y</p:attrName>
                                        </p:attrNameLst>
                                      </p:cBhvr>
                                      <p:tavLst>
                                        <p:tav tm="0">
                                          <p:val>
                                            <p:strVal val="#ppt_y"/>
                                          </p:val>
                                        </p:tav>
                                        <p:tav tm="100000">
                                          <p:val>
                                            <p:strVal val="#ppt_y"/>
                                          </p:val>
                                        </p:tav>
                                      </p:tavLst>
                                    </p:anim>
                                  </p:childTnLst>
                                </p:cTn>
                              </p:par>
                            </p:childTnLst>
                          </p:cTn>
                        </p:par>
                        <p:par>
                          <p:cTn id="19" fill="hold">
                            <p:stCondLst>
                              <p:cond delay="3000"/>
                            </p:stCondLst>
                            <p:childTnLst>
                              <p:par>
                                <p:cTn id="20" presetID="53" presetClass="entr" presetSubtype="16"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Effect transition="in" filter="fade">
                                      <p:cBhvr>
                                        <p:cTn id="24" dur="500"/>
                                        <p:tgtEl>
                                          <p:spTgt spid="15"/>
                                        </p:tgtEl>
                                      </p:cBhvr>
                                    </p:animEffect>
                                  </p:childTnLst>
                                </p:cTn>
                              </p:par>
                            </p:childTnLst>
                          </p:cTn>
                        </p:par>
                        <p:par>
                          <p:cTn id="25" fill="hold">
                            <p:stCondLst>
                              <p:cond delay="3500"/>
                            </p:stCondLst>
                            <p:childTnLst>
                              <p:par>
                                <p:cTn id="26" presetID="53" presetClass="entr" presetSubtype="16"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500" fill="hold"/>
                                        <p:tgtEl>
                                          <p:spTgt spid="14"/>
                                        </p:tgtEl>
                                        <p:attrNameLst>
                                          <p:attrName>ppt_w</p:attrName>
                                        </p:attrNameLst>
                                      </p:cBhvr>
                                      <p:tavLst>
                                        <p:tav tm="0">
                                          <p:val>
                                            <p:fltVal val="0"/>
                                          </p:val>
                                        </p:tav>
                                        <p:tav tm="100000">
                                          <p:val>
                                            <p:strVal val="#ppt_w"/>
                                          </p:val>
                                        </p:tav>
                                      </p:tavLst>
                                    </p:anim>
                                    <p:anim calcmode="lin" valueType="num">
                                      <p:cBhvr>
                                        <p:cTn id="29" dur="500" fill="hold"/>
                                        <p:tgtEl>
                                          <p:spTgt spid="14"/>
                                        </p:tgtEl>
                                        <p:attrNameLst>
                                          <p:attrName>ppt_h</p:attrName>
                                        </p:attrNameLst>
                                      </p:cBhvr>
                                      <p:tavLst>
                                        <p:tav tm="0">
                                          <p:val>
                                            <p:fltVal val="0"/>
                                          </p:val>
                                        </p:tav>
                                        <p:tav tm="100000">
                                          <p:val>
                                            <p:strVal val="#ppt_h"/>
                                          </p:val>
                                        </p:tav>
                                      </p:tavLst>
                                    </p:anim>
                                    <p:animEffect transition="in" filter="fade">
                                      <p:cBhvr>
                                        <p:cTn id="30" dur="500"/>
                                        <p:tgtEl>
                                          <p:spTgt spid="14"/>
                                        </p:tgtEl>
                                      </p:cBhvr>
                                    </p:animEffect>
                                  </p:childTnLst>
                                </p:cTn>
                              </p:par>
                            </p:childTnLst>
                          </p:cTn>
                        </p:par>
                        <p:par>
                          <p:cTn id="31" fill="hold">
                            <p:stCondLst>
                              <p:cond delay="4000"/>
                            </p:stCondLst>
                            <p:childTnLst>
                              <p:par>
                                <p:cTn id="32" presetID="22" presetClass="entr" presetSubtype="8" fill="hold" nodeType="after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left)">
                                      <p:cBhvr>
                                        <p:cTn id="34" dur="1000"/>
                                        <p:tgtEl>
                                          <p:spTgt spid="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500"/>
                                        <p:tgtEl>
                                          <p:spTgt spid="16"/>
                                        </p:tgtEl>
                                      </p:cBhvr>
                                    </p:animEffect>
                                  </p:childTnLst>
                                </p:cTn>
                              </p:par>
                              <p:par>
                                <p:cTn id="38" presetID="64" presetClass="path" presetSubtype="0" decel="100000" fill="hold" grpId="1" nodeType="withEffect">
                                  <p:stCondLst>
                                    <p:cond delay="0"/>
                                  </p:stCondLst>
                                  <p:childTnLst>
                                    <p:animMotion origin="layout" path="M 0 -3.7037E-7 L 0 0.05 " pathEditMode="relative" rAng="0" ptsTypes="AA">
                                      <p:cBhvr>
                                        <p:cTn id="39" dur="1500" spd="-100000" fill="hold"/>
                                        <p:tgtEl>
                                          <p:spTgt spid="16"/>
                                        </p:tgtEl>
                                        <p:attrNameLst>
                                          <p:attrName>ppt_x</p:attrName>
                                          <p:attrName>ppt_y</p:attrName>
                                        </p:attrNameLst>
                                      </p:cBhvr>
                                      <p:rCtr x="0" y="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p:bldP spid="1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476516" y="4579359"/>
            <a:ext cx="2306135" cy="1938992"/>
          </a:xfrm>
          <a:prstGeom prst="rect">
            <a:avLst/>
          </a:prstGeom>
        </p:spPr>
        <p:txBody>
          <a:bodyPr wrap="square">
            <a:spAutoFit/>
          </a:bodyPr>
          <a:lstStyle/>
          <a:p>
            <a:pPr algn="ctr" fontAlgn="ctr">
              <a:lnSpc>
                <a:spcPct val="150000"/>
              </a:lnSpc>
            </a:pPr>
            <a:r>
              <a:rPr lang="en-US" altLang="zh-CN" sz="1600" dirty="0">
                <a:solidFill>
                  <a:schemeClr val="tx1">
                    <a:lumMod val="75000"/>
                    <a:lumOff val="25000"/>
                  </a:schemeClr>
                </a:solidFill>
                <a:cs typeface="+mn-ea"/>
                <a:sym typeface="+mn-lt"/>
              </a:rPr>
              <a:t>click to add your text here click to add your text here click to add your text here</a:t>
            </a:r>
          </a:p>
          <a:p>
            <a:pPr algn="ctr" fontAlgn="ctr">
              <a:lnSpc>
                <a:spcPct val="150000"/>
              </a:lnSpc>
            </a:pPr>
            <a:endParaRPr lang="en-US" altLang="zh-CN" sz="1600" dirty="0">
              <a:solidFill>
                <a:schemeClr val="tx1">
                  <a:lumMod val="75000"/>
                  <a:lumOff val="25000"/>
                </a:schemeClr>
              </a:solidFill>
              <a:cs typeface="+mn-ea"/>
              <a:sym typeface="+mn-lt"/>
            </a:endParaRPr>
          </a:p>
        </p:txBody>
      </p:sp>
      <p:cxnSp>
        <p:nvCxnSpPr>
          <p:cNvPr id="33" name="直接连接符 32"/>
          <p:cNvCxnSpPr/>
          <p:nvPr/>
        </p:nvCxnSpPr>
        <p:spPr>
          <a:xfrm>
            <a:off x="1471907" y="4503893"/>
            <a:ext cx="315353" cy="0"/>
          </a:xfrm>
          <a:prstGeom prst="line">
            <a:avLst/>
          </a:prstGeom>
          <a:ln w="19050">
            <a:solidFill>
              <a:srgbClr val="F5C700"/>
            </a:solidFill>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101066" y="4075802"/>
            <a:ext cx="3057035" cy="400110"/>
          </a:xfrm>
          <a:prstGeom prst="rect">
            <a:avLst/>
          </a:prstGeom>
        </p:spPr>
        <p:txBody>
          <a:bodyPr wrap="square">
            <a:spAutoFit/>
          </a:bodyPr>
          <a:lstStyle/>
          <a:p>
            <a:pPr algn="ctr"/>
            <a:r>
              <a:rPr lang="en-US" altLang="zh-CN" sz="2000" b="1" dirty="0">
                <a:solidFill>
                  <a:srgbClr val="F5C700"/>
                </a:solidFill>
                <a:cs typeface="+mn-ea"/>
                <a:sym typeface="+mn-lt"/>
              </a:rPr>
              <a:t>ADD YOUR TITLE</a:t>
            </a:r>
            <a:endParaRPr lang="zh-CN" altLang="en-US" sz="2000" b="1" dirty="0">
              <a:solidFill>
                <a:srgbClr val="F5C700"/>
              </a:solidFill>
              <a:cs typeface="+mn-ea"/>
              <a:sym typeface="+mn-lt"/>
            </a:endParaRPr>
          </a:p>
        </p:txBody>
      </p:sp>
      <p:sp>
        <p:nvSpPr>
          <p:cNvPr id="35" name="矩形 34"/>
          <p:cNvSpPr/>
          <p:nvPr/>
        </p:nvSpPr>
        <p:spPr>
          <a:xfrm>
            <a:off x="3414415" y="4579359"/>
            <a:ext cx="2306135" cy="1938992"/>
          </a:xfrm>
          <a:prstGeom prst="rect">
            <a:avLst/>
          </a:prstGeom>
        </p:spPr>
        <p:txBody>
          <a:bodyPr wrap="square">
            <a:spAutoFit/>
          </a:bodyPr>
          <a:lstStyle/>
          <a:p>
            <a:pPr algn="ctr" fontAlgn="ctr">
              <a:lnSpc>
                <a:spcPct val="150000"/>
              </a:lnSpc>
            </a:pPr>
            <a:r>
              <a:rPr lang="en-US" altLang="zh-CN" sz="1600" dirty="0">
                <a:solidFill>
                  <a:schemeClr val="tx1">
                    <a:lumMod val="75000"/>
                    <a:lumOff val="25000"/>
                  </a:schemeClr>
                </a:solidFill>
                <a:cs typeface="+mn-ea"/>
                <a:sym typeface="+mn-lt"/>
              </a:rPr>
              <a:t>click to add your text here click to add your text here click to add your text here</a:t>
            </a:r>
          </a:p>
          <a:p>
            <a:pPr algn="ctr" fontAlgn="ctr">
              <a:lnSpc>
                <a:spcPct val="150000"/>
              </a:lnSpc>
            </a:pPr>
            <a:endParaRPr lang="en-US" altLang="zh-CN" sz="1600" dirty="0">
              <a:solidFill>
                <a:schemeClr val="tx1">
                  <a:lumMod val="75000"/>
                  <a:lumOff val="25000"/>
                </a:schemeClr>
              </a:solidFill>
              <a:cs typeface="+mn-ea"/>
              <a:sym typeface="+mn-lt"/>
            </a:endParaRPr>
          </a:p>
        </p:txBody>
      </p:sp>
      <p:cxnSp>
        <p:nvCxnSpPr>
          <p:cNvPr id="36" name="直接连接符 35"/>
          <p:cNvCxnSpPr/>
          <p:nvPr/>
        </p:nvCxnSpPr>
        <p:spPr>
          <a:xfrm>
            <a:off x="4409806" y="4503893"/>
            <a:ext cx="315353" cy="0"/>
          </a:xfrm>
          <a:prstGeom prst="line">
            <a:avLst/>
          </a:prstGeom>
          <a:ln w="19050">
            <a:solidFill>
              <a:srgbClr val="1D4251"/>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3038965" y="4075802"/>
            <a:ext cx="3057035" cy="400110"/>
          </a:xfrm>
          <a:prstGeom prst="rect">
            <a:avLst/>
          </a:prstGeom>
        </p:spPr>
        <p:txBody>
          <a:bodyPr wrap="square">
            <a:spAutoFit/>
          </a:bodyPr>
          <a:lstStyle/>
          <a:p>
            <a:pPr algn="ctr"/>
            <a:r>
              <a:rPr lang="en-US" altLang="zh-CN" sz="2000" b="1" dirty="0">
                <a:solidFill>
                  <a:srgbClr val="1D4251"/>
                </a:solidFill>
                <a:cs typeface="+mn-ea"/>
                <a:sym typeface="+mn-lt"/>
              </a:rPr>
              <a:t>ADD YOUR TITLE</a:t>
            </a:r>
            <a:endParaRPr lang="zh-CN" altLang="en-US" sz="2000" b="1" dirty="0">
              <a:solidFill>
                <a:srgbClr val="1D4251"/>
              </a:solidFill>
              <a:cs typeface="+mn-ea"/>
              <a:sym typeface="+mn-lt"/>
            </a:endParaRPr>
          </a:p>
        </p:txBody>
      </p:sp>
      <p:sp>
        <p:nvSpPr>
          <p:cNvPr id="38" name="矩形 37"/>
          <p:cNvSpPr/>
          <p:nvPr/>
        </p:nvSpPr>
        <p:spPr>
          <a:xfrm>
            <a:off x="6358848" y="4579359"/>
            <a:ext cx="2306135" cy="1938992"/>
          </a:xfrm>
          <a:prstGeom prst="rect">
            <a:avLst/>
          </a:prstGeom>
        </p:spPr>
        <p:txBody>
          <a:bodyPr wrap="square">
            <a:spAutoFit/>
          </a:bodyPr>
          <a:lstStyle/>
          <a:p>
            <a:pPr algn="ctr" fontAlgn="ctr">
              <a:lnSpc>
                <a:spcPct val="150000"/>
              </a:lnSpc>
            </a:pPr>
            <a:r>
              <a:rPr lang="en-US" altLang="zh-CN" sz="1600" dirty="0">
                <a:solidFill>
                  <a:schemeClr val="tx1">
                    <a:lumMod val="75000"/>
                    <a:lumOff val="25000"/>
                  </a:schemeClr>
                </a:solidFill>
                <a:cs typeface="+mn-ea"/>
                <a:sym typeface="+mn-lt"/>
              </a:rPr>
              <a:t>click to add your text here click to add your text here click to add your text here</a:t>
            </a:r>
          </a:p>
          <a:p>
            <a:pPr algn="ctr" fontAlgn="ctr">
              <a:lnSpc>
                <a:spcPct val="150000"/>
              </a:lnSpc>
            </a:pPr>
            <a:endParaRPr lang="en-US" altLang="zh-CN" sz="1600" dirty="0">
              <a:solidFill>
                <a:schemeClr val="tx1">
                  <a:lumMod val="75000"/>
                  <a:lumOff val="25000"/>
                </a:schemeClr>
              </a:solidFill>
              <a:cs typeface="+mn-ea"/>
              <a:sym typeface="+mn-lt"/>
            </a:endParaRPr>
          </a:p>
        </p:txBody>
      </p:sp>
      <p:cxnSp>
        <p:nvCxnSpPr>
          <p:cNvPr id="39" name="直接连接符 38"/>
          <p:cNvCxnSpPr/>
          <p:nvPr/>
        </p:nvCxnSpPr>
        <p:spPr>
          <a:xfrm>
            <a:off x="7354239" y="4503893"/>
            <a:ext cx="315353" cy="0"/>
          </a:xfrm>
          <a:prstGeom prst="line">
            <a:avLst/>
          </a:prstGeom>
          <a:ln w="19050">
            <a:solidFill>
              <a:srgbClr val="F5C700"/>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5983398" y="4075802"/>
            <a:ext cx="3057035" cy="400110"/>
          </a:xfrm>
          <a:prstGeom prst="rect">
            <a:avLst/>
          </a:prstGeom>
        </p:spPr>
        <p:txBody>
          <a:bodyPr wrap="square">
            <a:spAutoFit/>
          </a:bodyPr>
          <a:lstStyle/>
          <a:p>
            <a:pPr algn="ctr"/>
            <a:r>
              <a:rPr lang="en-US" altLang="zh-CN" sz="2000" b="1" dirty="0">
                <a:solidFill>
                  <a:srgbClr val="F5C700"/>
                </a:solidFill>
                <a:cs typeface="+mn-ea"/>
                <a:sym typeface="+mn-lt"/>
              </a:rPr>
              <a:t>ADD YOUR TITLE</a:t>
            </a:r>
            <a:endParaRPr lang="zh-CN" altLang="en-US" sz="2000" b="1" dirty="0">
              <a:solidFill>
                <a:srgbClr val="F5C700"/>
              </a:solidFill>
              <a:cs typeface="+mn-ea"/>
              <a:sym typeface="+mn-lt"/>
            </a:endParaRPr>
          </a:p>
        </p:txBody>
      </p:sp>
      <p:sp>
        <p:nvSpPr>
          <p:cNvPr id="41" name="矩形 40"/>
          <p:cNvSpPr/>
          <p:nvPr/>
        </p:nvSpPr>
        <p:spPr>
          <a:xfrm>
            <a:off x="9454423" y="4579359"/>
            <a:ext cx="2306135" cy="1938992"/>
          </a:xfrm>
          <a:prstGeom prst="rect">
            <a:avLst/>
          </a:prstGeom>
        </p:spPr>
        <p:txBody>
          <a:bodyPr wrap="square">
            <a:spAutoFit/>
          </a:bodyPr>
          <a:lstStyle/>
          <a:p>
            <a:pPr algn="ctr" fontAlgn="ctr">
              <a:lnSpc>
                <a:spcPct val="150000"/>
              </a:lnSpc>
            </a:pPr>
            <a:r>
              <a:rPr lang="en-US" altLang="zh-CN" sz="1600" dirty="0">
                <a:solidFill>
                  <a:schemeClr val="tx1">
                    <a:lumMod val="75000"/>
                    <a:lumOff val="25000"/>
                  </a:schemeClr>
                </a:solidFill>
                <a:cs typeface="+mn-ea"/>
                <a:sym typeface="+mn-lt"/>
              </a:rPr>
              <a:t>click to add your text here click to add your text here click to add your text here</a:t>
            </a:r>
          </a:p>
          <a:p>
            <a:pPr algn="ctr" fontAlgn="ctr">
              <a:lnSpc>
                <a:spcPct val="150000"/>
              </a:lnSpc>
            </a:pPr>
            <a:endParaRPr lang="en-US" altLang="zh-CN" sz="1600" dirty="0">
              <a:solidFill>
                <a:schemeClr val="tx1">
                  <a:lumMod val="75000"/>
                  <a:lumOff val="25000"/>
                </a:schemeClr>
              </a:solidFill>
              <a:cs typeface="+mn-ea"/>
              <a:sym typeface="+mn-lt"/>
            </a:endParaRPr>
          </a:p>
        </p:txBody>
      </p:sp>
      <p:cxnSp>
        <p:nvCxnSpPr>
          <p:cNvPr id="42" name="直接连接符 41"/>
          <p:cNvCxnSpPr/>
          <p:nvPr/>
        </p:nvCxnSpPr>
        <p:spPr>
          <a:xfrm>
            <a:off x="10449814" y="4503893"/>
            <a:ext cx="315353" cy="0"/>
          </a:xfrm>
          <a:prstGeom prst="line">
            <a:avLst/>
          </a:prstGeom>
          <a:ln w="19050">
            <a:solidFill>
              <a:srgbClr val="1D4251"/>
            </a:solidFill>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9078973" y="4075802"/>
            <a:ext cx="3057035" cy="400110"/>
          </a:xfrm>
          <a:prstGeom prst="rect">
            <a:avLst/>
          </a:prstGeom>
        </p:spPr>
        <p:txBody>
          <a:bodyPr wrap="square">
            <a:spAutoFit/>
          </a:bodyPr>
          <a:lstStyle/>
          <a:p>
            <a:pPr algn="ctr"/>
            <a:r>
              <a:rPr lang="en-US" altLang="zh-CN" sz="2000" b="1" dirty="0">
                <a:solidFill>
                  <a:srgbClr val="1D4251"/>
                </a:solidFill>
                <a:cs typeface="+mn-ea"/>
                <a:sym typeface="+mn-lt"/>
              </a:rPr>
              <a:t>ADD YOUR TITLE</a:t>
            </a:r>
            <a:endParaRPr lang="zh-CN" altLang="en-US" sz="2000" b="1" dirty="0">
              <a:solidFill>
                <a:srgbClr val="1D4251"/>
              </a:solidFill>
              <a:cs typeface="+mn-ea"/>
              <a:sym typeface="+mn-lt"/>
            </a:endParaRPr>
          </a:p>
        </p:txBody>
      </p:sp>
      <p:sp>
        <p:nvSpPr>
          <p:cNvPr id="44" name="椭圆 43"/>
          <p:cNvSpPr/>
          <p:nvPr/>
        </p:nvSpPr>
        <p:spPr>
          <a:xfrm>
            <a:off x="888870" y="2356334"/>
            <a:ext cx="1484724" cy="1484724"/>
          </a:xfrm>
          <a:prstGeom prst="ellipse">
            <a:avLst/>
          </a:prstGeom>
          <a:solidFill>
            <a:srgbClr val="F5C7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45" name="椭圆 44"/>
          <p:cNvSpPr/>
          <p:nvPr/>
        </p:nvSpPr>
        <p:spPr>
          <a:xfrm>
            <a:off x="778029" y="2245493"/>
            <a:ext cx="1706407" cy="1706407"/>
          </a:xfrm>
          <a:prstGeom prst="ellipse">
            <a:avLst/>
          </a:prstGeom>
          <a:noFill/>
          <a:ln w="9525">
            <a:solidFill>
              <a:srgbClr val="F5C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46" name="椭圆 45"/>
          <p:cNvSpPr/>
          <p:nvPr/>
        </p:nvSpPr>
        <p:spPr>
          <a:xfrm>
            <a:off x="3826769" y="2356335"/>
            <a:ext cx="1484724" cy="1484724"/>
          </a:xfrm>
          <a:prstGeom prst="ellipse">
            <a:avLst/>
          </a:prstGeom>
          <a:solidFill>
            <a:srgbClr val="1D425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47" name="椭圆 46"/>
          <p:cNvSpPr/>
          <p:nvPr/>
        </p:nvSpPr>
        <p:spPr>
          <a:xfrm>
            <a:off x="3715927" y="2245494"/>
            <a:ext cx="1706407" cy="1706407"/>
          </a:xfrm>
          <a:prstGeom prst="ellipse">
            <a:avLst/>
          </a:prstGeom>
          <a:noFill/>
          <a:ln w="9525">
            <a:solidFill>
              <a:srgbClr val="1D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48" name="椭圆 47"/>
          <p:cNvSpPr/>
          <p:nvPr/>
        </p:nvSpPr>
        <p:spPr>
          <a:xfrm>
            <a:off x="6771202" y="2356335"/>
            <a:ext cx="1484724" cy="1484724"/>
          </a:xfrm>
          <a:prstGeom prst="ellipse">
            <a:avLst/>
          </a:prstGeom>
          <a:solidFill>
            <a:srgbClr val="F5C7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49" name="椭圆 48"/>
          <p:cNvSpPr/>
          <p:nvPr/>
        </p:nvSpPr>
        <p:spPr>
          <a:xfrm>
            <a:off x="6660361" y="2245494"/>
            <a:ext cx="1706407" cy="1706407"/>
          </a:xfrm>
          <a:prstGeom prst="ellipse">
            <a:avLst/>
          </a:prstGeom>
          <a:noFill/>
          <a:ln w="9525">
            <a:solidFill>
              <a:srgbClr val="F5C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50" name="椭圆 49"/>
          <p:cNvSpPr/>
          <p:nvPr/>
        </p:nvSpPr>
        <p:spPr>
          <a:xfrm>
            <a:off x="9866775" y="2356334"/>
            <a:ext cx="1484724" cy="1484724"/>
          </a:xfrm>
          <a:prstGeom prst="ellipse">
            <a:avLst/>
          </a:prstGeom>
          <a:solidFill>
            <a:srgbClr val="1D425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51" name="椭圆 50"/>
          <p:cNvSpPr/>
          <p:nvPr/>
        </p:nvSpPr>
        <p:spPr>
          <a:xfrm>
            <a:off x="9755935" y="2245493"/>
            <a:ext cx="1706407" cy="1706407"/>
          </a:xfrm>
          <a:prstGeom prst="ellipse">
            <a:avLst/>
          </a:prstGeom>
          <a:noFill/>
          <a:ln w="9525">
            <a:solidFill>
              <a:srgbClr val="1D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52" name="AutoShape 59"/>
          <p:cNvSpPr>
            <a:spLocks/>
          </p:cNvSpPr>
          <p:nvPr/>
        </p:nvSpPr>
        <p:spPr bwMode="auto">
          <a:xfrm>
            <a:off x="7217961" y="2804398"/>
            <a:ext cx="591203" cy="588599"/>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a:noFill/>
          </a:ln>
          <a:effectLst/>
          <a:extLst>
            <a:ext uri="{91240B29-F687-4f45-9708-019B960494DF}"/>
            <a:ext uri="{AF507438-7753-43e0-B8FC-AC1667EBCBE1}"/>
          </a:ex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cs typeface="+mn-ea"/>
              <a:sym typeface="+mn-lt"/>
            </a:endParaRPr>
          </a:p>
        </p:txBody>
      </p:sp>
      <p:grpSp>
        <p:nvGrpSpPr>
          <p:cNvPr id="53" name="Group 112"/>
          <p:cNvGrpSpPr/>
          <p:nvPr/>
        </p:nvGrpSpPr>
        <p:grpSpPr>
          <a:xfrm>
            <a:off x="10314014" y="2822204"/>
            <a:ext cx="590247" cy="552979"/>
            <a:chOff x="5368132" y="3540125"/>
            <a:chExt cx="465138" cy="435769"/>
          </a:xfrm>
          <a:solidFill>
            <a:schemeClr val="bg1"/>
          </a:solidFill>
        </p:grpSpPr>
        <p:sp>
          <p:nvSpPr>
            <p:cNvPr id="54" name="AutoShape 110"/>
            <p:cNvSpPr>
              <a:spLocks/>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a:extLst>
              <a:ext uri="{91240B29-F687-4f45-9708-019B960494DF}"/>
              <a:ext uri="{AF507438-7753-43e0-B8FC-AC1667EBCBE1}"/>
            </a:ex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cs typeface="+mn-ea"/>
                <a:sym typeface="+mn-lt"/>
              </a:endParaRPr>
            </a:p>
          </p:txBody>
        </p:sp>
        <p:sp>
          <p:nvSpPr>
            <p:cNvPr id="55" name="AutoShape 111"/>
            <p:cNvSpPr>
              <a:spLocks/>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a:extLst>
              <a:ext uri="{91240B29-F687-4f45-9708-019B960494DF}"/>
              <a:ext uri="{AF507438-7753-43e0-B8FC-AC1667EBCBE1}"/>
            </a:ex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cs typeface="+mn-ea"/>
                <a:sym typeface="+mn-lt"/>
              </a:endParaRPr>
            </a:p>
          </p:txBody>
        </p:sp>
      </p:grpSp>
      <p:grpSp>
        <p:nvGrpSpPr>
          <p:cNvPr id="56" name="组合 55"/>
          <p:cNvGrpSpPr/>
          <p:nvPr/>
        </p:nvGrpSpPr>
        <p:grpSpPr>
          <a:xfrm>
            <a:off x="4366673" y="2875748"/>
            <a:ext cx="404912" cy="590245"/>
            <a:chOff x="2528974" y="2863357"/>
            <a:chExt cx="246811" cy="359779"/>
          </a:xfrm>
          <a:solidFill>
            <a:schemeClr val="bg1"/>
          </a:solidFill>
        </p:grpSpPr>
        <p:sp>
          <p:nvSpPr>
            <p:cNvPr id="57" name="AutoShape 113"/>
            <p:cNvSpPr>
              <a:spLocks/>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ext uri="{AF507438-7753-43e0-B8FC-AC1667EBCBE1}"/>
            </a:ex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cs typeface="+mn-ea"/>
                <a:sym typeface="+mn-lt"/>
              </a:endParaRPr>
            </a:p>
          </p:txBody>
        </p:sp>
        <p:sp>
          <p:nvSpPr>
            <p:cNvPr id="58" name="AutoShape 114"/>
            <p:cNvSpPr>
              <a:spLocks/>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ext uri="{AF507438-7753-43e0-B8FC-AC1667EBCBE1}"/>
            </a:ex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cs typeface="+mn-ea"/>
                <a:sym typeface="+mn-lt"/>
              </a:endParaRPr>
            </a:p>
          </p:txBody>
        </p:sp>
      </p:grpSp>
      <p:grpSp>
        <p:nvGrpSpPr>
          <p:cNvPr id="59" name="组合 58"/>
          <p:cNvGrpSpPr/>
          <p:nvPr/>
        </p:nvGrpSpPr>
        <p:grpSpPr>
          <a:xfrm>
            <a:off x="1336611" y="2804075"/>
            <a:ext cx="589239" cy="589239"/>
            <a:chOff x="2473104" y="2145028"/>
            <a:chExt cx="359165" cy="359165"/>
          </a:xfrm>
          <a:solidFill>
            <a:schemeClr val="bg1"/>
          </a:solidFill>
        </p:grpSpPr>
        <p:sp>
          <p:nvSpPr>
            <p:cNvPr id="60" name="AutoShape 126"/>
            <p:cNvSpPr>
              <a:spLocks/>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ext uri="{AF507438-7753-43e0-B8FC-AC1667EBCBE1}"/>
            </a:ex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cs typeface="+mn-ea"/>
                <a:sym typeface="+mn-lt"/>
              </a:endParaRPr>
            </a:p>
          </p:txBody>
        </p:sp>
        <p:sp>
          <p:nvSpPr>
            <p:cNvPr id="61" name="AutoShape 127"/>
            <p:cNvSpPr>
              <a:spLocks/>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ext uri="{AF507438-7753-43e0-B8FC-AC1667EBCBE1}"/>
            </a:extLst>
          </p:spPr>
          <p:txBody>
            <a:bodyPr lIns="25400" tIns="25400" rIns="25400" bIns="25400" anchor="ctr"/>
            <a:lstStyle/>
            <a:p>
              <a:pPr algn="ctr" defTabSz="304792" fontAlgn="base" hangingPunct="0">
                <a:spcBef>
                  <a:spcPct val="0"/>
                </a:spcBef>
                <a:spcAft>
                  <a:spcPct val="0"/>
                </a:spcAft>
                <a:defRPr/>
              </a:pPr>
              <a:endParaRPr lang="en-US" sz="2000" kern="0">
                <a:solidFill>
                  <a:srgbClr val="FFFFFF"/>
                </a:solidFill>
                <a:effectLst>
                  <a:outerShdw blurRad="38100" dist="38100" dir="2700000" algn="tl">
                    <a:srgbClr val="000000"/>
                  </a:outerShdw>
                </a:effectLst>
                <a:cs typeface="+mn-ea"/>
                <a:sym typeface="+mn-lt"/>
              </a:endParaRPr>
            </a:p>
          </p:txBody>
        </p:sp>
      </p:grpSp>
    </p:spTree>
    <p:extLst>
      <p:ext uri="{BB962C8B-B14F-4D97-AF65-F5344CB8AC3E}">
        <p14:creationId xmlns:p14="http://schemas.microsoft.com/office/powerpoint/2010/main" val="348167007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anim calcmode="lin" valueType="num">
                                      <p:cBhvr additive="base">
                                        <p:cTn id="19" dur="500" fill="hold"/>
                                        <p:tgtEl>
                                          <p:spTgt spid="44"/>
                                        </p:tgtEl>
                                        <p:attrNameLst>
                                          <p:attrName>ppt_x</p:attrName>
                                        </p:attrNameLst>
                                      </p:cBhvr>
                                      <p:tavLst>
                                        <p:tav tm="0">
                                          <p:val>
                                            <p:strVal val="#ppt_x"/>
                                          </p:val>
                                        </p:tav>
                                        <p:tav tm="100000">
                                          <p:val>
                                            <p:strVal val="#ppt_x"/>
                                          </p:val>
                                        </p:tav>
                                      </p:tavLst>
                                    </p:anim>
                                    <p:anim calcmode="lin" valueType="num">
                                      <p:cBhvr additive="base">
                                        <p:cTn id="20" dur="500" fill="hold"/>
                                        <p:tgtEl>
                                          <p:spTgt spid="4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 calcmode="lin" valueType="num">
                                      <p:cBhvr additive="base">
                                        <p:cTn id="23" dur="500" fill="hold"/>
                                        <p:tgtEl>
                                          <p:spTgt spid="45"/>
                                        </p:tgtEl>
                                        <p:attrNameLst>
                                          <p:attrName>ppt_x</p:attrName>
                                        </p:attrNameLst>
                                      </p:cBhvr>
                                      <p:tavLst>
                                        <p:tav tm="0">
                                          <p:val>
                                            <p:strVal val="#ppt_x"/>
                                          </p:val>
                                        </p:tav>
                                        <p:tav tm="100000">
                                          <p:val>
                                            <p:strVal val="#ppt_x"/>
                                          </p:val>
                                        </p:tav>
                                      </p:tavLst>
                                    </p:anim>
                                    <p:anim calcmode="lin" valueType="num">
                                      <p:cBhvr additive="base">
                                        <p:cTn id="24" dur="500" fill="hold"/>
                                        <p:tgtEl>
                                          <p:spTgt spid="4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9"/>
                                        </p:tgtEl>
                                        <p:attrNameLst>
                                          <p:attrName>style.visibility</p:attrName>
                                        </p:attrNameLst>
                                      </p:cBhvr>
                                      <p:to>
                                        <p:strVal val="visible"/>
                                      </p:to>
                                    </p:set>
                                    <p:anim calcmode="lin" valueType="num">
                                      <p:cBhvr additive="base">
                                        <p:cTn id="27" dur="500" fill="hold"/>
                                        <p:tgtEl>
                                          <p:spTgt spid="59"/>
                                        </p:tgtEl>
                                        <p:attrNameLst>
                                          <p:attrName>ppt_x</p:attrName>
                                        </p:attrNameLst>
                                      </p:cBhvr>
                                      <p:tavLst>
                                        <p:tav tm="0">
                                          <p:val>
                                            <p:strVal val="#ppt_x"/>
                                          </p:val>
                                        </p:tav>
                                        <p:tav tm="100000">
                                          <p:val>
                                            <p:strVal val="#ppt_x"/>
                                          </p:val>
                                        </p:tav>
                                      </p:tavLst>
                                    </p:anim>
                                    <p:anim calcmode="lin" valueType="num">
                                      <p:cBhvr additive="base">
                                        <p:cTn id="28"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anim calcmode="lin" valueType="num">
                                      <p:cBhvr additive="base">
                                        <p:cTn id="33" dur="500" fill="hold"/>
                                        <p:tgtEl>
                                          <p:spTgt spid="35"/>
                                        </p:tgtEl>
                                        <p:attrNameLst>
                                          <p:attrName>ppt_x</p:attrName>
                                        </p:attrNameLst>
                                      </p:cBhvr>
                                      <p:tavLst>
                                        <p:tav tm="0">
                                          <p:val>
                                            <p:strVal val="#ppt_x"/>
                                          </p:val>
                                        </p:tav>
                                        <p:tav tm="100000">
                                          <p:val>
                                            <p:strVal val="#ppt_x"/>
                                          </p:val>
                                        </p:tav>
                                      </p:tavLst>
                                    </p:anim>
                                    <p:anim calcmode="lin" valueType="num">
                                      <p:cBhvr additive="base">
                                        <p:cTn id="34" dur="500" fill="hold"/>
                                        <p:tgtEl>
                                          <p:spTgt spid="35"/>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additive="base">
                                        <p:cTn id="37" dur="500" fill="hold"/>
                                        <p:tgtEl>
                                          <p:spTgt spid="36"/>
                                        </p:tgtEl>
                                        <p:attrNameLst>
                                          <p:attrName>ppt_x</p:attrName>
                                        </p:attrNameLst>
                                      </p:cBhvr>
                                      <p:tavLst>
                                        <p:tav tm="0">
                                          <p:val>
                                            <p:strVal val="#ppt_x"/>
                                          </p:val>
                                        </p:tav>
                                        <p:tav tm="100000">
                                          <p:val>
                                            <p:strVal val="#ppt_x"/>
                                          </p:val>
                                        </p:tav>
                                      </p:tavLst>
                                    </p:anim>
                                    <p:anim calcmode="lin" valueType="num">
                                      <p:cBhvr additive="base">
                                        <p:cTn id="38" dur="500" fill="hold"/>
                                        <p:tgtEl>
                                          <p:spTgt spid="36"/>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anim calcmode="lin" valueType="num">
                                      <p:cBhvr additive="base">
                                        <p:cTn id="41" dur="500" fill="hold"/>
                                        <p:tgtEl>
                                          <p:spTgt spid="37"/>
                                        </p:tgtEl>
                                        <p:attrNameLst>
                                          <p:attrName>ppt_x</p:attrName>
                                        </p:attrNameLst>
                                      </p:cBhvr>
                                      <p:tavLst>
                                        <p:tav tm="0">
                                          <p:val>
                                            <p:strVal val="#ppt_x"/>
                                          </p:val>
                                        </p:tav>
                                        <p:tav tm="100000">
                                          <p:val>
                                            <p:strVal val="#ppt_x"/>
                                          </p:val>
                                        </p:tav>
                                      </p:tavLst>
                                    </p:anim>
                                    <p:anim calcmode="lin" valueType="num">
                                      <p:cBhvr additive="base">
                                        <p:cTn id="42" dur="500" fill="hold"/>
                                        <p:tgtEl>
                                          <p:spTgt spid="37"/>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anim calcmode="lin" valueType="num">
                                      <p:cBhvr additive="base">
                                        <p:cTn id="45" dur="500" fill="hold"/>
                                        <p:tgtEl>
                                          <p:spTgt spid="46"/>
                                        </p:tgtEl>
                                        <p:attrNameLst>
                                          <p:attrName>ppt_x</p:attrName>
                                        </p:attrNameLst>
                                      </p:cBhvr>
                                      <p:tavLst>
                                        <p:tav tm="0">
                                          <p:val>
                                            <p:strVal val="#ppt_x"/>
                                          </p:val>
                                        </p:tav>
                                        <p:tav tm="100000">
                                          <p:val>
                                            <p:strVal val="#ppt_x"/>
                                          </p:val>
                                        </p:tav>
                                      </p:tavLst>
                                    </p:anim>
                                    <p:anim calcmode="lin" valueType="num">
                                      <p:cBhvr additive="base">
                                        <p:cTn id="46" dur="500" fill="hold"/>
                                        <p:tgtEl>
                                          <p:spTgt spid="46"/>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anim calcmode="lin" valueType="num">
                                      <p:cBhvr additive="base">
                                        <p:cTn id="49" dur="500" fill="hold"/>
                                        <p:tgtEl>
                                          <p:spTgt spid="47"/>
                                        </p:tgtEl>
                                        <p:attrNameLst>
                                          <p:attrName>ppt_x</p:attrName>
                                        </p:attrNameLst>
                                      </p:cBhvr>
                                      <p:tavLst>
                                        <p:tav tm="0">
                                          <p:val>
                                            <p:strVal val="#ppt_x"/>
                                          </p:val>
                                        </p:tav>
                                        <p:tav tm="100000">
                                          <p:val>
                                            <p:strVal val="#ppt_x"/>
                                          </p:val>
                                        </p:tav>
                                      </p:tavLst>
                                    </p:anim>
                                    <p:anim calcmode="lin" valueType="num">
                                      <p:cBhvr additive="base">
                                        <p:cTn id="50" dur="500" fill="hold"/>
                                        <p:tgtEl>
                                          <p:spTgt spid="47"/>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56"/>
                                        </p:tgtEl>
                                        <p:attrNameLst>
                                          <p:attrName>style.visibility</p:attrName>
                                        </p:attrNameLst>
                                      </p:cBhvr>
                                      <p:to>
                                        <p:strVal val="visible"/>
                                      </p:to>
                                    </p:set>
                                    <p:anim calcmode="lin" valueType="num">
                                      <p:cBhvr additive="base">
                                        <p:cTn id="53" dur="500" fill="hold"/>
                                        <p:tgtEl>
                                          <p:spTgt spid="56"/>
                                        </p:tgtEl>
                                        <p:attrNameLst>
                                          <p:attrName>ppt_x</p:attrName>
                                        </p:attrNameLst>
                                      </p:cBhvr>
                                      <p:tavLst>
                                        <p:tav tm="0">
                                          <p:val>
                                            <p:strVal val="#ppt_x"/>
                                          </p:val>
                                        </p:tav>
                                        <p:tav tm="100000">
                                          <p:val>
                                            <p:strVal val="#ppt_x"/>
                                          </p:val>
                                        </p:tav>
                                      </p:tavLst>
                                    </p:anim>
                                    <p:anim calcmode="lin" valueType="num">
                                      <p:cBhvr additive="base">
                                        <p:cTn id="54"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38"/>
                                        </p:tgtEl>
                                        <p:attrNameLst>
                                          <p:attrName>style.visibility</p:attrName>
                                        </p:attrNameLst>
                                      </p:cBhvr>
                                      <p:to>
                                        <p:strVal val="visible"/>
                                      </p:to>
                                    </p:set>
                                    <p:anim calcmode="lin" valueType="num">
                                      <p:cBhvr additive="base">
                                        <p:cTn id="59" dur="500" fill="hold"/>
                                        <p:tgtEl>
                                          <p:spTgt spid="38"/>
                                        </p:tgtEl>
                                        <p:attrNameLst>
                                          <p:attrName>ppt_x</p:attrName>
                                        </p:attrNameLst>
                                      </p:cBhvr>
                                      <p:tavLst>
                                        <p:tav tm="0">
                                          <p:val>
                                            <p:strVal val="#ppt_x"/>
                                          </p:val>
                                        </p:tav>
                                        <p:tav tm="100000">
                                          <p:val>
                                            <p:strVal val="#ppt_x"/>
                                          </p:val>
                                        </p:tav>
                                      </p:tavLst>
                                    </p:anim>
                                    <p:anim calcmode="lin" valueType="num">
                                      <p:cBhvr additive="base">
                                        <p:cTn id="60" dur="500" fill="hold"/>
                                        <p:tgtEl>
                                          <p:spTgt spid="38"/>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39"/>
                                        </p:tgtEl>
                                        <p:attrNameLst>
                                          <p:attrName>style.visibility</p:attrName>
                                        </p:attrNameLst>
                                      </p:cBhvr>
                                      <p:to>
                                        <p:strVal val="visible"/>
                                      </p:to>
                                    </p:set>
                                    <p:anim calcmode="lin" valueType="num">
                                      <p:cBhvr additive="base">
                                        <p:cTn id="63" dur="500" fill="hold"/>
                                        <p:tgtEl>
                                          <p:spTgt spid="39"/>
                                        </p:tgtEl>
                                        <p:attrNameLst>
                                          <p:attrName>ppt_x</p:attrName>
                                        </p:attrNameLst>
                                      </p:cBhvr>
                                      <p:tavLst>
                                        <p:tav tm="0">
                                          <p:val>
                                            <p:strVal val="#ppt_x"/>
                                          </p:val>
                                        </p:tav>
                                        <p:tav tm="100000">
                                          <p:val>
                                            <p:strVal val="#ppt_x"/>
                                          </p:val>
                                        </p:tav>
                                      </p:tavLst>
                                    </p:anim>
                                    <p:anim calcmode="lin" valueType="num">
                                      <p:cBhvr additive="base">
                                        <p:cTn id="64" dur="500" fill="hold"/>
                                        <p:tgtEl>
                                          <p:spTgt spid="3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anim calcmode="lin" valueType="num">
                                      <p:cBhvr additive="base">
                                        <p:cTn id="67" dur="500" fill="hold"/>
                                        <p:tgtEl>
                                          <p:spTgt spid="40"/>
                                        </p:tgtEl>
                                        <p:attrNameLst>
                                          <p:attrName>ppt_x</p:attrName>
                                        </p:attrNameLst>
                                      </p:cBhvr>
                                      <p:tavLst>
                                        <p:tav tm="0">
                                          <p:val>
                                            <p:strVal val="#ppt_x"/>
                                          </p:val>
                                        </p:tav>
                                        <p:tav tm="100000">
                                          <p:val>
                                            <p:strVal val="#ppt_x"/>
                                          </p:val>
                                        </p:tav>
                                      </p:tavLst>
                                    </p:anim>
                                    <p:anim calcmode="lin" valueType="num">
                                      <p:cBhvr additive="base">
                                        <p:cTn id="68" dur="500" fill="hold"/>
                                        <p:tgtEl>
                                          <p:spTgt spid="40"/>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48"/>
                                        </p:tgtEl>
                                        <p:attrNameLst>
                                          <p:attrName>style.visibility</p:attrName>
                                        </p:attrNameLst>
                                      </p:cBhvr>
                                      <p:to>
                                        <p:strVal val="visible"/>
                                      </p:to>
                                    </p:set>
                                    <p:anim calcmode="lin" valueType="num">
                                      <p:cBhvr additive="base">
                                        <p:cTn id="71" dur="500" fill="hold"/>
                                        <p:tgtEl>
                                          <p:spTgt spid="48"/>
                                        </p:tgtEl>
                                        <p:attrNameLst>
                                          <p:attrName>ppt_x</p:attrName>
                                        </p:attrNameLst>
                                      </p:cBhvr>
                                      <p:tavLst>
                                        <p:tav tm="0">
                                          <p:val>
                                            <p:strVal val="#ppt_x"/>
                                          </p:val>
                                        </p:tav>
                                        <p:tav tm="100000">
                                          <p:val>
                                            <p:strVal val="#ppt_x"/>
                                          </p:val>
                                        </p:tav>
                                      </p:tavLst>
                                    </p:anim>
                                    <p:anim calcmode="lin" valueType="num">
                                      <p:cBhvr additive="base">
                                        <p:cTn id="72" dur="500" fill="hold"/>
                                        <p:tgtEl>
                                          <p:spTgt spid="48"/>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anim calcmode="lin" valueType="num">
                                      <p:cBhvr additive="base">
                                        <p:cTn id="75" dur="500" fill="hold"/>
                                        <p:tgtEl>
                                          <p:spTgt spid="49"/>
                                        </p:tgtEl>
                                        <p:attrNameLst>
                                          <p:attrName>ppt_x</p:attrName>
                                        </p:attrNameLst>
                                      </p:cBhvr>
                                      <p:tavLst>
                                        <p:tav tm="0">
                                          <p:val>
                                            <p:strVal val="#ppt_x"/>
                                          </p:val>
                                        </p:tav>
                                        <p:tav tm="100000">
                                          <p:val>
                                            <p:strVal val="#ppt_x"/>
                                          </p:val>
                                        </p:tav>
                                      </p:tavLst>
                                    </p:anim>
                                    <p:anim calcmode="lin" valueType="num">
                                      <p:cBhvr additive="base">
                                        <p:cTn id="76" dur="500" fill="hold"/>
                                        <p:tgtEl>
                                          <p:spTgt spid="49"/>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anim calcmode="lin" valueType="num">
                                      <p:cBhvr additive="base">
                                        <p:cTn id="79" dur="500" fill="hold"/>
                                        <p:tgtEl>
                                          <p:spTgt spid="52"/>
                                        </p:tgtEl>
                                        <p:attrNameLst>
                                          <p:attrName>ppt_x</p:attrName>
                                        </p:attrNameLst>
                                      </p:cBhvr>
                                      <p:tavLst>
                                        <p:tav tm="0">
                                          <p:val>
                                            <p:strVal val="#ppt_x"/>
                                          </p:val>
                                        </p:tav>
                                        <p:tav tm="100000">
                                          <p:val>
                                            <p:strVal val="#ppt_x"/>
                                          </p:val>
                                        </p:tav>
                                      </p:tavLst>
                                    </p:anim>
                                    <p:anim calcmode="lin" valueType="num">
                                      <p:cBhvr additive="base">
                                        <p:cTn id="80"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41"/>
                                        </p:tgtEl>
                                        <p:attrNameLst>
                                          <p:attrName>style.visibility</p:attrName>
                                        </p:attrNameLst>
                                      </p:cBhvr>
                                      <p:to>
                                        <p:strVal val="visible"/>
                                      </p:to>
                                    </p:set>
                                    <p:anim calcmode="lin" valueType="num">
                                      <p:cBhvr additive="base">
                                        <p:cTn id="85" dur="500" fill="hold"/>
                                        <p:tgtEl>
                                          <p:spTgt spid="41"/>
                                        </p:tgtEl>
                                        <p:attrNameLst>
                                          <p:attrName>ppt_x</p:attrName>
                                        </p:attrNameLst>
                                      </p:cBhvr>
                                      <p:tavLst>
                                        <p:tav tm="0">
                                          <p:val>
                                            <p:strVal val="#ppt_x"/>
                                          </p:val>
                                        </p:tav>
                                        <p:tav tm="100000">
                                          <p:val>
                                            <p:strVal val="#ppt_x"/>
                                          </p:val>
                                        </p:tav>
                                      </p:tavLst>
                                    </p:anim>
                                    <p:anim calcmode="lin" valueType="num">
                                      <p:cBhvr additive="base">
                                        <p:cTn id="86" dur="500" fill="hold"/>
                                        <p:tgtEl>
                                          <p:spTgt spid="41"/>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42"/>
                                        </p:tgtEl>
                                        <p:attrNameLst>
                                          <p:attrName>style.visibility</p:attrName>
                                        </p:attrNameLst>
                                      </p:cBhvr>
                                      <p:to>
                                        <p:strVal val="visible"/>
                                      </p:to>
                                    </p:set>
                                    <p:anim calcmode="lin" valueType="num">
                                      <p:cBhvr additive="base">
                                        <p:cTn id="89" dur="500" fill="hold"/>
                                        <p:tgtEl>
                                          <p:spTgt spid="42"/>
                                        </p:tgtEl>
                                        <p:attrNameLst>
                                          <p:attrName>ppt_x</p:attrName>
                                        </p:attrNameLst>
                                      </p:cBhvr>
                                      <p:tavLst>
                                        <p:tav tm="0">
                                          <p:val>
                                            <p:strVal val="#ppt_x"/>
                                          </p:val>
                                        </p:tav>
                                        <p:tav tm="100000">
                                          <p:val>
                                            <p:strVal val="#ppt_x"/>
                                          </p:val>
                                        </p:tav>
                                      </p:tavLst>
                                    </p:anim>
                                    <p:anim calcmode="lin" valueType="num">
                                      <p:cBhvr additive="base">
                                        <p:cTn id="90" dur="500" fill="hold"/>
                                        <p:tgtEl>
                                          <p:spTgt spid="42"/>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43"/>
                                        </p:tgtEl>
                                        <p:attrNameLst>
                                          <p:attrName>style.visibility</p:attrName>
                                        </p:attrNameLst>
                                      </p:cBhvr>
                                      <p:to>
                                        <p:strVal val="visible"/>
                                      </p:to>
                                    </p:set>
                                    <p:anim calcmode="lin" valueType="num">
                                      <p:cBhvr additive="base">
                                        <p:cTn id="93" dur="500" fill="hold"/>
                                        <p:tgtEl>
                                          <p:spTgt spid="43"/>
                                        </p:tgtEl>
                                        <p:attrNameLst>
                                          <p:attrName>ppt_x</p:attrName>
                                        </p:attrNameLst>
                                      </p:cBhvr>
                                      <p:tavLst>
                                        <p:tav tm="0">
                                          <p:val>
                                            <p:strVal val="#ppt_x"/>
                                          </p:val>
                                        </p:tav>
                                        <p:tav tm="100000">
                                          <p:val>
                                            <p:strVal val="#ppt_x"/>
                                          </p:val>
                                        </p:tav>
                                      </p:tavLst>
                                    </p:anim>
                                    <p:anim calcmode="lin" valueType="num">
                                      <p:cBhvr additive="base">
                                        <p:cTn id="94" dur="500" fill="hold"/>
                                        <p:tgtEl>
                                          <p:spTgt spid="43"/>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50"/>
                                        </p:tgtEl>
                                        <p:attrNameLst>
                                          <p:attrName>style.visibility</p:attrName>
                                        </p:attrNameLst>
                                      </p:cBhvr>
                                      <p:to>
                                        <p:strVal val="visible"/>
                                      </p:to>
                                    </p:set>
                                    <p:anim calcmode="lin" valueType="num">
                                      <p:cBhvr additive="base">
                                        <p:cTn id="97" dur="500" fill="hold"/>
                                        <p:tgtEl>
                                          <p:spTgt spid="50"/>
                                        </p:tgtEl>
                                        <p:attrNameLst>
                                          <p:attrName>ppt_x</p:attrName>
                                        </p:attrNameLst>
                                      </p:cBhvr>
                                      <p:tavLst>
                                        <p:tav tm="0">
                                          <p:val>
                                            <p:strVal val="#ppt_x"/>
                                          </p:val>
                                        </p:tav>
                                        <p:tav tm="100000">
                                          <p:val>
                                            <p:strVal val="#ppt_x"/>
                                          </p:val>
                                        </p:tav>
                                      </p:tavLst>
                                    </p:anim>
                                    <p:anim calcmode="lin" valueType="num">
                                      <p:cBhvr additive="base">
                                        <p:cTn id="98" dur="500" fill="hold"/>
                                        <p:tgtEl>
                                          <p:spTgt spid="5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51"/>
                                        </p:tgtEl>
                                        <p:attrNameLst>
                                          <p:attrName>style.visibility</p:attrName>
                                        </p:attrNameLst>
                                      </p:cBhvr>
                                      <p:to>
                                        <p:strVal val="visible"/>
                                      </p:to>
                                    </p:set>
                                    <p:anim calcmode="lin" valueType="num">
                                      <p:cBhvr additive="base">
                                        <p:cTn id="101" dur="500" fill="hold"/>
                                        <p:tgtEl>
                                          <p:spTgt spid="51"/>
                                        </p:tgtEl>
                                        <p:attrNameLst>
                                          <p:attrName>ppt_x</p:attrName>
                                        </p:attrNameLst>
                                      </p:cBhvr>
                                      <p:tavLst>
                                        <p:tav tm="0">
                                          <p:val>
                                            <p:strVal val="#ppt_x"/>
                                          </p:val>
                                        </p:tav>
                                        <p:tav tm="100000">
                                          <p:val>
                                            <p:strVal val="#ppt_x"/>
                                          </p:val>
                                        </p:tav>
                                      </p:tavLst>
                                    </p:anim>
                                    <p:anim calcmode="lin" valueType="num">
                                      <p:cBhvr additive="base">
                                        <p:cTn id="102" dur="500" fill="hold"/>
                                        <p:tgtEl>
                                          <p:spTgt spid="51"/>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53"/>
                                        </p:tgtEl>
                                        <p:attrNameLst>
                                          <p:attrName>style.visibility</p:attrName>
                                        </p:attrNameLst>
                                      </p:cBhvr>
                                      <p:to>
                                        <p:strVal val="visible"/>
                                      </p:to>
                                    </p:set>
                                    <p:anim calcmode="lin" valueType="num">
                                      <p:cBhvr additive="base">
                                        <p:cTn id="105" dur="500" fill="hold"/>
                                        <p:tgtEl>
                                          <p:spTgt spid="53"/>
                                        </p:tgtEl>
                                        <p:attrNameLst>
                                          <p:attrName>ppt_x</p:attrName>
                                        </p:attrNameLst>
                                      </p:cBhvr>
                                      <p:tavLst>
                                        <p:tav tm="0">
                                          <p:val>
                                            <p:strVal val="#ppt_x"/>
                                          </p:val>
                                        </p:tav>
                                        <p:tav tm="100000">
                                          <p:val>
                                            <p:strVal val="#ppt_x"/>
                                          </p:val>
                                        </p:tav>
                                      </p:tavLst>
                                    </p:anim>
                                    <p:anim calcmode="lin" valueType="num">
                                      <p:cBhvr additive="base">
                                        <p:cTn id="106"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35" grpId="0"/>
      <p:bldP spid="37" grpId="0"/>
      <p:bldP spid="38" grpId="0"/>
      <p:bldP spid="40" grpId="0"/>
      <p:bldP spid="41" grpId="0"/>
      <p:bldP spid="43" grpId="0"/>
      <p:bldP spid="44" grpId="0" animBg="1"/>
      <p:bldP spid="45" grpId="0" animBg="1"/>
      <p:bldP spid="46" grpId="0" animBg="1"/>
      <p:bldP spid="47" grpId="0" animBg="1"/>
      <p:bldP spid="48" grpId="0" animBg="1"/>
      <p:bldP spid="49" grpId="0" animBg="1"/>
      <p:bldP spid="50" grpId="0" animBg="1"/>
      <p:bldP spid="51" grpId="0" animBg="1"/>
      <p:bldP spid="5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5"/>
          <p:cNvGrpSpPr/>
          <p:nvPr/>
        </p:nvGrpSpPr>
        <p:grpSpPr>
          <a:xfrm>
            <a:off x="370842" y="2219108"/>
            <a:ext cx="3765740" cy="905078"/>
            <a:chOff x="-1623611" y="3016212"/>
            <a:chExt cx="4640825" cy="1115401"/>
          </a:xfrm>
        </p:grpSpPr>
        <p:sp>
          <p:nvSpPr>
            <p:cNvPr id="11" name="TextBox 41"/>
            <p:cNvSpPr txBox="1"/>
            <p:nvPr/>
          </p:nvSpPr>
          <p:spPr>
            <a:xfrm>
              <a:off x="-1623611" y="3542057"/>
              <a:ext cx="4640825" cy="589556"/>
            </a:xfrm>
            <a:prstGeom prst="rect">
              <a:avLst/>
            </a:prstGeom>
            <a:noFill/>
          </p:spPr>
          <p:txBody>
            <a:bodyPr wrap="square" lIns="96000" tIns="0" rIns="96000" bIns="0" anchor="ctr" anchorCtr="0">
              <a:noAutofit/>
            </a:bodyPr>
            <a:lstStyle/>
            <a:p>
              <a:pPr algn="r" fontAlgn="ctr"/>
              <a:r>
                <a:rPr lang="en-US" altLang="zh-CN" sz="1600" dirty="0">
                  <a:solidFill>
                    <a:schemeClr val="tx1">
                      <a:lumMod val="65000"/>
                      <a:lumOff val="35000"/>
                    </a:schemeClr>
                  </a:solidFill>
                  <a:cs typeface="+mn-ea"/>
                  <a:sym typeface="+mn-lt"/>
                </a:rPr>
                <a:t>click to add your text here click to add your text here</a:t>
              </a:r>
            </a:p>
          </p:txBody>
        </p:sp>
        <p:sp>
          <p:nvSpPr>
            <p:cNvPr id="12" name="Rectangle 42"/>
            <p:cNvSpPr/>
            <p:nvPr/>
          </p:nvSpPr>
          <p:spPr>
            <a:xfrm>
              <a:off x="607742" y="3016212"/>
              <a:ext cx="2407615" cy="246221"/>
            </a:xfrm>
            <a:prstGeom prst="rect">
              <a:avLst/>
            </a:prstGeom>
          </p:spPr>
          <p:txBody>
            <a:bodyPr wrap="none" lIns="96000" tIns="0" rIns="96000" bIns="0">
              <a:noAutofit/>
            </a:bodyPr>
            <a:lstStyle/>
            <a:p>
              <a:pPr algn="r"/>
              <a:r>
                <a:rPr lang="en-US" altLang="zh-CN" sz="2400" b="1" dirty="0">
                  <a:solidFill>
                    <a:srgbClr val="1D4251"/>
                  </a:solidFill>
                  <a:cs typeface="+mn-ea"/>
                  <a:sym typeface="+mn-lt"/>
                </a:rPr>
                <a:t>ADD YOUR TITLE</a:t>
              </a:r>
              <a:endParaRPr lang="zh-CN" altLang="en-US" sz="2400" b="1" dirty="0">
                <a:solidFill>
                  <a:srgbClr val="1D4251"/>
                </a:solidFill>
                <a:cs typeface="+mn-ea"/>
                <a:sym typeface="+mn-lt"/>
              </a:endParaRPr>
            </a:p>
          </p:txBody>
        </p:sp>
      </p:grpSp>
      <p:grpSp>
        <p:nvGrpSpPr>
          <p:cNvPr id="13" name="Group 26"/>
          <p:cNvGrpSpPr/>
          <p:nvPr/>
        </p:nvGrpSpPr>
        <p:grpSpPr>
          <a:xfrm>
            <a:off x="7899156" y="2211375"/>
            <a:ext cx="3721345" cy="912810"/>
            <a:chOff x="9029819" y="3006683"/>
            <a:chExt cx="4586113" cy="1124930"/>
          </a:xfrm>
        </p:grpSpPr>
        <p:sp>
          <p:nvSpPr>
            <p:cNvPr id="14" name="TextBox 39"/>
            <p:cNvSpPr txBox="1"/>
            <p:nvPr/>
          </p:nvSpPr>
          <p:spPr>
            <a:xfrm>
              <a:off x="9029819" y="3542057"/>
              <a:ext cx="4586113" cy="589556"/>
            </a:xfrm>
            <a:prstGeom prst="rect">
              <a:avLst/>
            </a:prstGeom>
            <a:noFill/>
          </p:spPr>
          <p:txBody>
            <a:bodyPr wrap="square" lIns="96000" tIns="0" rIns="96000" bIns="0" anchor="ctr" anchorCtr="0">
              <a:noAutofit/>
            </a:bodyPr>
            <a:lstStyle/>
            <a:p>
              <a:pPr fontAlgn="ctr"/>
              <a:r>
                <a:rPr lang="en-US" altLang="zh-CN" sz="1600" dirty="0">
                  <a:solidFill>
                    <a:schemeClr val="tx1">
                      <a:lumMod val="65000"/>
                      <a:lumOff val="35000"/>
                    </a:schemeClr>
                  </a:solidFill>
                  <a:cs typeface="+mn-ea"/>
                  <a:sym typeface="+mn-lt"/>
                </a:rPr>
                <a:t>click to add your text here click to add your text here</a:t>
              </a:r>
            </a:p>
          </p:txBody>
        </p:sp>
        <p:sp>
          <p:nvSpPr>
            <p:cNvPr id="15" name="Rectangle 40"/>
            <p:cNvSpPr/>
            <p:nvPr/>
          </p:nvSpPr>
          <p:spPr>
            <a:xfrm>
              <a:off x="9029823" y="3006683"/>
              <a:ext cx="2457329" cy="246221"/>
            </a:xfrm>
            <a:prstGeom prst="rect">
              <a:avLst/>
            </a:prstGeom>
          </p:spPr>
          <p:txBody>
            <a:bodyPr wrap="none" lIns="96000" tIns="0" rIns="96000" bIns="0">
              <a:noAutofit/>
            </a:bodyPr>
            <a:lstStyle/>
            <a:p>
              <a:r>
                <a:rPr lang="en-US" altLang="zh-CN" sz="2400" b="1" dirty="0">
                  <a:solidFill>
                    <a:srgbClr val="F5C700"/>
                  </a:solidFill>
                  <a:cs typeface="+mn-ea"/>
                  <a:sym typeface="+mn-lt"/>
                </a:rPr>
                <a:t>ADD YOUR TITLE</a:t>
              </a:r>
              <a:endParaRPr lang="zh-CN" altLang="en-US" sz="2400" b="1" dirty="0">
                <a:solidFill>
                  <a:srgbClr val="F5C700"/>
                </a:solidFill>
                <a:cs typeface="+mn-ea"/>
                <a:sym typeface="+mn-lt"/>
              </a:endParaRPr>
            </a:p>
          </p:txBody>
        </p:sp>
      </p:grpSp>
      <p:grpSp>
        <p:nvGrpSpPr>
          <p:cNvPr id="16" name="Group 27"/>
          <p:cNvGrpSpPr/>
          <p:nvPr/>
        </p:nvGrpSpPr>
        <p:grpSpPr>
          <a:xfrm>
            <a:off x="596901" y="4065994"/>
            <a:ext cx="3789603" cy="905078"/>
            <a:chOff x="-1653017" y="3016212"/>
            <a:chExt cx="4670233" cy="1115401"/>
          </a:xfrm>
        </p:grpSpPr>
        <p:sp>
          <p:nvSpPr>
            <p:cNvPr id="17" name="TextBox 37"/>
            <p:cNvSpPr txBox="1"/>
            <p:nvPr/>
          </p:nvSpPr>
          <p:spPr>
            <a:xfrm>
              <a:off x="-1653017" y="3542057"/>
              <a:ext cx="4670233" cy="589556"/>
            </a:xfrm>
            <a:prstGeom prst="rect">
              <a:avLst/>
            </a:prstGeom>
            <a:noFill/>
          </p:spPr>
          <p:txBody>
            <a:bodyPr wrap="square" lIns="96000" tIns="0" rIns="96000" bIns="0" anchor="ctr" anchorCtr="0">
              <a:noAutofit/>
            </a:bodyPr>
            <a:lstStyle/>
            <a:p>
              <a:pPr algn="r" fontAlgn="ctr"/>
              <a:r>
                <a:rPr lang="en-US" altLang="zh-CN" sz="1600" dirty="0">
                  <a:solidFill>
                    <a:schemeClr val="tx1">
                      <a:lumMod val="65000"/>
                      <a:lumOff val="35000"/>
                    </a:schemeClr>
                  </a:solidFill>
                  <a:cs typeface="+mn-ea"/>
                  <a:sym typeface="+mn-lt"/>
                </a:rPr>
                <a:t>click to add your text here click to add your text here</a:t>
              </a:r>
            </a:p>
          </p:txBody>
        </p:sp>
        <p:sp>
          <p:nvSpPr>
            <p:cNvPr id="18" name="Rectangle 38"/>
            <p:cNvSpPr/>
            <p:nvPr/>
          </p:nvSpPr>
          <p:spPr>
            <a:xfrm>
              <a:off x="609599" y="3016212"/>
              <a:ext cx="2407616" cy="246221"/>
            </a:xfrm>
            <a:prstGeom prst="rect">
              <a:avLst/>
            </a:prstGeom>
          </p:spPr>
          <p:txBody>
            <a:bodyPr wrap="none" lIns="96000" tIns="0" rIns="96000" bIns="0">
              <a:noAutofit/>
            </a:bodyPr>
            <a:lstStyle/>
            <a:p>
              <a:pPr algn="r"/>
              <a:r>
                <a:rPr lang="en-US" altLang="zh-CN" sz="2400" b="1" dirty="0">
                  <a:solidFill>
                    <a:srgbClr val="1D4251"/>
                  </a:solidFill>
                  <a:cs typeface="+mn-ea"/>
                  <a:sym typeface="+mn-lt"/>
                </a:rPr>
                <a:t>ADD YOUR TITLE</a:t>
              </a:r>
              <a:endParaRPr lang="zh-CN" altLang="en-US" sz="2400" b="1" dirty="0">
                <a:solidFill>
                  <a:srgbClr val="1D4251"/>
                </a:solidFill>
                <a:cs typeface="+mn-ea"/>
                <a:sym typeface="+mn-lt"/>
              </a:endParaRPr>
            </a:p>
          </p:txBody>
        </p:sp>
      </p:grpSp>
      <p:grpSp>
        <p:nvGrpSpPr>
          <p:cNvPr id="19" name="Group 28"/>
          <p:cNvGrpSpPr/>
          <p:nvPr/>
        </p:nvGrpSpPr>
        <p:grpSpPr>
          <a:xfrm>
            <a:off x="8189419" y="4076572"/>
            <a:ext cx="3659679" cy="894498"/>
            <a:chOff x="9028918" y="3029250"/>
            <a:chExt cx="4510117" cy="1102363"/>
          </a:xfrm>
        </p:grpSpPr>
        <p:sp>
          <p:nvSpPr>
            <p:cNvPr id="20" name="TextBox 35"/>
            <p:cNvSpPr txBox="1"/>
            <p:nvPr/>
          </p:nvSpPr>
          <p:spPr>
            <a:xfrm>
              <a:off x="9029819" y="3542057"/>
              <a:ext cx="4509216" cy="589556"/>
            </a:xfrm>
            <a:prstGeom prst="rect">
              <a:avLst/>
            </a:prstGeom>
            <a:noFill/>
          </p:spPr>
          <p:txBody>
            <a:bodyPr wrap="square" lIns="96000" tIns="0" rIns="96000" bIns="0" anchor="ctr" anchorCtr="0">
              <a:noAutofit/>
            </a:bodyPr>
            <a:lstStyle/>
            <a:p>
              <a:pPr fontAlgn="ctr"/>
              <a:r>
                <a:rPr lang="en-US" altLang="zh-CN" sz="1600" dirty="0">
                  <a:solidFill>
                    <a:schemeClr val="tx1">
                      <a:lumMod val="65000"/>
                      <a:lumOff val="35000"/>
                    </a:schemeClr>
                  </a:solidFill>
                  <a:cs typeface="+mn-ea"/>
                  <a:sym typeface="+mn-lt"/>
                </a:rPr>
                <a:t>click to add your text here click to add your text here</a:t>
              </a:r>
            </a:p>
          </p:txBody>
        </p:sp>
        <p:sp>
          <p:nvSpPr>
            <p:cNvPr id="21" name="Rectangle 36"/>
            <p:cNvSpPr/>
            <p:nvPr/>
          </p:nvSpPr>
          <p:spPr>
            <a:xfrm>
              <a:off x="9028918" y="3029250"/>
              <a:ext cx="2457328" cy="246221"/>
            </a:xfrm>
            <a:prstGeom prst="rect">
              <a:avLst/>
            </a:prstGeom>
          </p:spPr>
          <p:txBody>
            <a:bodyPr wrap="none" lIns="96000" tIns="0" rIns="96000" bIns="0">
              <a:noAutofit/>
            </a:bodyPr>
            <a:lstStyle/>
            <a:p>
              <a:r>
                <a:rPr lang="en-US" altLang="zh-CN" sz="2400" b="1" dirty="0">
                  <a:solidFill>
                    <a:srgbClr val="1D4251"/>
                  </a:solidFill>
                  <a:cs typeface="+mn-ea"/>
                  <a:sym typeface="+mn-lt"/>
                </a:rPr>
                <a:t>ADD YOUR TITLE</a:t>
              </a:r>
              <a:endParaRPr lang="zh-CN" altLang="en-US" sz="2400" b="1" dirty="0">
                <a:solidFill>
                  <a:srgbClr val="1D4251"/>
                </a:solidFill>
                <a:cs typeface="+mn-ea"/>
                <a:sym typeface="+mn-lt"/>
              </a:endParaRPr>
            </a:p>
          </p:txBody>
        </p:sp>
      </p:grpSp>
      <p:grpSp>
        <p:nvGrpSpPr>
          <p:cNvPr id="22" name="组合 21"/>
          <p:cNvGrpSpPr/>
          <p:nvPr/>
        </p:nvGrpSpPr>
        <p:grpSpPr>
          <a:xfrm>
            <a:off x="6141359" y="2090269"/>
            <a:ext cx="1506371" cy="1506371"/>
            <a:chOff x="4606019" y="1567702"/>
            <a:chExt cx="1129778" cy="1129778"/>
          </a:xfrm>
        </p:grpSpPr>
        <p:sp>
          <p:nvSpPr>
            <p:cNvPr id="23" name="Oval 23"/>
            <p:cNvSpPr/>
            <p:nvPr/>
          </p:nvSpPr>
          <p:spPr>
            <a:xfrm>
              <a:off x="4606019" y="1567702"/>
              <a:ext cx="1129778" cy="1129778"/>
            </a:xfrm>
            <a:prstGeom prst="ellipse">
              <a:avLst/>
            </a:prstGeom>
            <a:solidFill>
              <a:srgbClr val="F5C7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cs typeface="+mn-ea"/>
                <a:sym typeface="+mn-lt"/>
              </a:endParaRPr>
            </a:p>
          </p:txBody>
        </p:sp>
        <p:sp>
          <p:nvSpPr>
            <p:cNvPr id="24" name="text-file-document_69927"/>
            <p:cNvSpPr>
              <a:spLocks noChangeAspect="1"/>
            </p:cNvSpPr>
            <p:nvPr/>
          </p:nvSpPr>
          <p:spPr bwMode="auto">
            <a:xfrm>
              <a:off x="4902013" y="1814175"/>
              <a:ext cx="537789" cy="609685"/>
            </a:xfrm>
            <a:custGeom>
              <a:avLst/>
              <a:gdLst>
                <a:gd name="connsiteX0" fmla="*/ 85348 w 296863"/>
                <a:gd name="connsiteY0" fmla="*/ 236537 h 336550"/>
                <a:gd name="connsiteX1" fmla="*/ 211516 w 296863"/>
                <a:gd name="connsiteY1" fmla="*/ 236537 h 336550"/>
                <a:gd name="connsiteX2" fmla="*/ 228601 w 296863"/>
                <a:gd name="connsiteY2" fmla="*/ 253206 h 336550"/>
                <a:gd name="connsiteX3" fmla="*/ 211516 w 296863"/>
                <a:gd name="connsiteY3" fmla="*/ 269875 h 336550"/>
                <a:gd name="connsiteX4" fmla="*/ 85348 w 296863"/>
                <a:gd name="connsiteY4" fmla="*/ 269875 h 336550"/>
                <a:gd name="connsiteX5" fmla="*/ 68263 w 296863"/>
                <a:gd name="connsiteY5" fmla="*/ 253206 h 336550"/>
                <a:gd name="connsiteX6" fmla="*/ 85348 w 296863"/>
                <a:gd name="connsiteY6" fmla="*/ 236537 h 336550"/>
                <a:gd name="connsiteX7" fmla="*/ 85348 w 296863"/>
                <a:gd name="connsiteY7" fmla="*/ 173037 h 336550"/>
                <a:gd name="connsiteX8" fmla="*/ 211516 w 296863"/>
                <a:gd name="connsiteY8" fmla="*/ 173037 h 336550"/>
                <a:gd name="connsiteX9" fmla="*/ 228601 w 296863"/>
                <a:gd name="connsiteY9" fmla="*/ 190373 h 336550"/>
                <a:gd name="connsiteX10" fmla="*/ 211516 w 296863"/>
                <a:gd name="connsiteY10" fmla="*/ 206375 h 336550"/>
                <a:gd name="connsiteX11" fmla="*/ 85348 w 296863"/>
                <a:gd name="connsiteY11" fmla="*/ 206375 h 336550"/>
                <a:gd name="connsiteX12" fmla="*/ 68263 w 296863"/>
                <a:gd name="connsiteY12" fmla="*/ 190373 h 336550"/>
                <a:gd name="connsiteX13" fmla="*/ 85348 w 296863"/>
                <a:gd name="connsiteY13" fmla="*/ 173037 h 336550"/>
                <a:gd name="connsiteX14" fmla="*/ 164614 w 296863"/>
                <a:gd name="connsiteY14" fmla="*/ 115887 h 336550"/>
                <a:gd name="connsiteX15" fmla="*/ 211625 w 296863"/>
                <a:gd name="connsiteY15" fmla="*/ 115887 h 336550"/>
                <a:gd name="connsiteX16" fmla="*/ 228601 w 296863"/>
                <a:gd name="connsiteY16" fmla="*/ 133349 h 336550"/>
                <a:gd name="connsiteX17" fmla="*/ 211625 w 296863"/>
                <a:gd name="connsiteY17" fmla="*/ 150812 h 336550"/>
                <a:gd name="connsiteX18" fmla="*/ 164614 w 296863"/>
                <a:gd name="connsiteY18" fmla="*/ 150812 h 336550"/>
                <a:gd name="connsiteX19" fmla="*/ 147638 w 296863"/>
                <a:gd name="connsiteY19" fmla="*/ 133349 h 336550"/>
                <a:gd name="connsiteX20" fmla="*/ 164614 w 296863"/>
                <a:gd name="connsiteY20" fmla="*/ 115887 h 336550"/>
                <a:gd name="connsiteX21" fmla="*/ 164614 w 296863"/>
                <a:gd name="connsiteY21" fmla="*/ 61912 h 336550"/>
                <a:gd name="connsiteX22" fmla="*/ 211625 w 296863"/>
                <a:gd name="connsiteY22" fmla="*/ 61912 h 336550"/>
                <a:gd name="connsiteX23" fmla="*/ 228601 w 296863"/>
                <a:gd name="connsiteY23" fmla="*/ 77152 h 336550"/>
                <a:gd name="connsiteX24" fmla="*/ 211625 w 296863"/>
                <a:gd name="connsiteY24" fmla="*/ 93662 h 336550"/>
                <a:gd name="connsiteX25" fmla="*/ 164614 w 296863"/>
                <a:gd name="connsiteY25" fmla="*/ 93662 h 336550"/>
                <a:gd name="connsiteX26" fmla="*/ 147638 w 296863"/>
                <a:gd name="connsiteY26" fmla="*/ 77152 h 336550"/>
                <a:gd name="connsiteX27" fmla="*/ 164614 w 296863"/>
                <a:gd name="connsiteY27" fmla="*/ 61912 h 336550"/>
                <a:gd name="connsiteX28" fmla="*/ 127397 w 296863"/>
                <a:gd name="connsiteY28" fmla="*/ 22225 h 336550"/>
                <a:gd name="connsiteX29" fmla="*/ 127397 w 296863"/>
                <a:gd name="connsiteY29" fmla="*/ 110381 h 336550"/>
                <a:gd name="connsiteX30" fmla="*/ 111621 w 296863"/>
                <a:gd name="connsiteY30" fmla="*/ 124854 h 336550"/>
                <a:gd name="connsiteX31" fmla="*/ 22225 w 296863"/>
                <a:gd name="connsiteY31" fmla="*/ 124854 h 336550"/>
                <a:gd name="connsiteX32" fmla="*/ 22225 w 296863"/>
                <a:gd name="connsiteY32" fmla="*/ 305115 h 336550"/>
                <a:gd name="connsiteX33" fmla="*/ 31427 w 296863"/>
                <a:gd name="connsiteY33" fmla="*/ 314325 h 336550"/>
                <a:gd name="connsiteX34" fmla="*/ 265436 w 296863"/>
                <a:gd name="connsiteY34" fmla="*/ 314325 h 336550"/>
                <a:gd name="connsiteX35" fmla="*/ 274638 w 296863"/>
                <a:gd name="connsiteY35" fmla="*/ 305115 h 336550"/>
                <a:gd name="connsiteX36" fmla="*/ 274638 w 296863"/>
                <a:gd name="connsiteY36" fmla="*/ 31435 h 336550"/>
                <a:gd name="connsiteX37" fmla="*/ 265436 w 296863"/>
                <a:gd name="connsiteY37" fmla="*/ 22225 h 336550"/>
                <a:gd name="connsiteX38" fmla="*/ 127397 w 296863"/>
                <a:gd name="connsiteY38" fmla="*/ 22225 h 336550"/>
                <a:gd name="connsiteX39" fmla="*/ 118220 w 296863"/>
                <a:gd name="connsiteY39" fmla="*/ 0 h 336550"/>
                <a:gd name="connsiteX40" fmla="*/ 265338 w 296863"/>
                <a:gd name="connsiteY40" fmla="*/ 0 h 336550"/>
                <a:gd name="connsiteX41" fmla="*/ 296863 w 296863"/>
                <a:gd name="connsiteY41" fmla="*/ 31551 h 336550"/>
                <a:gd name="connsiteX42" fmla="*/ 296863 w 296863"/>
                <a:gd name="connsiteY42" fmla="*/ 304999 h 336550"/>
                <a:gd name="connsiteX43" fmla="*/ 265338 w 296863"/>
                <a:gd name="connsiteY43" fmla="*/ 336550 h 336550"/>
                <a:gd name="connsiteX44" fmla="*/ 31525 w 296863"/>
                <a:gd name="connsiteY44" fmla="*/ 336550 h 336550"/>
                <a:gd name="connsiteX45" fmla="*/ 0 w 296863"/>
                <a:gd name="connsiteY45" fmla="*/ 304999 h 336550"/>
                <a:gd name="connsiteX46" fmla="*/ 0 w 296863"/>
                <a:gd name="connsiteY46" fmla="*/ 119633 h 336550"/>
                <a:gd name="connsiteX47" fmla="*/ 9195 w 296863"/>
                <a:gd name="connsiteY47" fmla="*/ 97284 h 336550"/>
                <a:gd name="connsiteX48" fmla="*/ 95889 w 296863"/>
                <a:gd name="connsiteY48" fmla="*/ 9202 h 336550"/>
                <a:gd name="connsiteX49" fmla="*/ 118220 w 296863"/>
                <a:gd name="connsiteY49"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6863" h="336550">
                  <a:moveTo>
                    <a:pt x="85348" y="236537"/>
                  </a:moveTo>
                  <a:cubicBezTo>
                    <a:pt x="85348" y="236537"/>
                    <a:pt x="85348" y="236537"/>
                    <a:pt x="211516" y="236537"/>
                  </a:cubicBezTo>
                  <a:cubicBezTo>
                    <a:pt x="220716" y="236537"/>
                    <a:pt x="228601" y="244231"/>
                    <a:pt x="228601" y="253206"/>
                  </a:cubicBezTo>
                  <a:cubicBezTo>
                    <a:pt x="228601" y="262182"/>
                    <a:pt x="220716" y="269875"/>
                    <a:pt x="211516" y="269875"/>
                  </a:cubicBezTo>
                  <a:cubicBezTo>
                    <a:pt x="211516" y="269875"/>
                    <a:pt x="211516" y="269875"/>
                    <a:pt x="85348" y="269875"/>
                  </a:cubicBezTo>
                  <a:cubicBezTo>
                    <a:pt x="76149" y="269875"/>
                    <a:pt x="68263" y="262182"/>
                    <a:pt x="68263" y="253206"/>
                  </a:cubicBezTo>
                  <a:cubicBezTo>
                    <a:pt x="68263" y="244231"/>
                    <a:pt x="76149" y="236537"/>
                    <a:pt x="85348" y="236537"/>
                  </a:cubicBezTo>
                  <a:close/>
                  <a:moveTo>
                    <a:pt x="85348" y="173037"/>
                  </a:moveTo>
                  <a:cubicBezTo>
                    <a:pt x="85348" y="173037"/>
                    <a:pt x="85348" y="173037"/>
                    <a:pt x="211516" y="173037"/>
                  </a:cubicBezTo>
                  <a:cubicBezTo>
                    <a:pt x="220716" y="173037"/>
                    <a:pt x="228601" y="181038"/>
                    <a:pt x="228601" y="190373"/>
                  </a:cubicBezTo>
                  <a:cubicBezTo>
                    <a:pt x="228601" y="199707"/>
                    <a:pt x="220716" y="206375"/>
                    <a:pt x="211516" y="206375"/>
                  </a:cubicBezTo>
                  <a:cubicBezTo>
                    <a:pt x="211516" y="206375"/>
                    <a:pt x="211516" y="206375"/>
                    <a:pt x="85348" y="206375"/>
                  </a:cubicBezTo>
                  <a:cubicBezTo>
                    <a:pt x="76149" y="206375"/>
                    <a:pt x="68263" y="199707"/>
                    <a:pt x="68263" y="190373"/>
                  </a:cubicBezTo>
                  <a:cubicBezTo>
                    <a:pt x="68263" y="181038"/>
                    <a:pt x="76149" y="173037"/>
                    <a:pt x="85348" y="173037"/>
                  </a:cubicBezTo>
                  <a:close/>
                  <a:moveTo>
                    <a:pt x="164614" y="115887"/>
                  </a:moveTo>
                  <a:cubicBezTo>
                    <a:pt x="164614" y="115887"/>
                    <a:pt x="164614" y="115887"/>
                    <a:pt x="211625" y="115887"/>
                  </a:cubicBezTo>
                  <a:cubicBezTo>
                    <a:pt x="220766" y="115887"/>
                    <a:pt x="228601" y="123946"/>
                    <a:pt x="228601" y="133349"/>
                  </a:cubicBezTo>
                  <a:cubicBezTo>
                    <a:pt x="228601" y="142752"/>
                    <a:pt x="220766" y="150812"/>
                    <a:pt x="211625" y="150812"/>
                  </a:cubicBezTo>
                  <a:cubicBezTo>
                    <a:pt x="211625" y="150812"/>
                    <a:pt x="211625" y="150812"/>
                    <a:pt x="164614" y="150812"/>
                  </a:cubicBezTo>
                  <a:cubicBezTo>
                    <a:pt x="155473" y="150812"/>
                    <a:pt x="147638" y="142752"/>
                    <a:pt x="147638" y="133349"/>
                  </a:cubicBezTo>
                  <a:cubicBezTo>
                    <a:pt x="147638" y="123946"/>
                    <a:pt x="155473" y="115887"/>
                    <a:pt x="164614" y="115887"/>
                  </a:cubicBezTo>
                  <a:close/>
                  <a:moveTo>
                    <a:pt x="164614" y="61912"/>
                  </a:moveTo>
                  <a:cubicBezTo>
                    <a:pt x="164614" y="61912"/>
                    <a:pt x="164614" y="61912"/>
                    <a:pt x="211625" y="61912"/>
                  </a:cubicBezTo>
                  <a:cubicBezTo>
                    <a:pt x="220766" y="61912"/>
                    <a:pt x="228601" y="68262"/>
                    <a:pt x="228601" y="77152"/>
                  </a:cubicBezTo>
                  <a:cubicBezTo>
                    <a:pt x="228601" y="86042"/>
                    <a:pt x="220766" y="93662"/>
                    <a:pt x="211625" y="93662"/>
                  </a:cubicBezTo>
                  <a:cubicBezTo>
                    <a:pt x="211625" y="93662"/>
                    <a:pt x="211625" y="93662"/>
                    <a:pt x="164614" y="93662"/>
                  </a:cubicBezTo>
                  <a:cubicBezTo>
                    <a:pt x="155473" y="93662"/>
                    <a:pt x="147638" y="86042"/>
                    <a:pt x="147638" y="77152"/>
                  </a:cubicBezTo>
                  <a:cubicBezTo>
                    <a:pt x="147638" y="68262"/>
                    <a:pt x="155473" y="61912"/>
                    <a:pt x="164614" y="61912"/>
                  </a:cubicBezTo>
                  <a:close/>
                  <a:moveTo>
                    <a:pt x="127397" y="22225"/>
                  </a:moveTo>
                  <a:cubicBezTo>
                    <a:pt x="127397" y="22225"/>
                    <a:pt x="127397" y="22225"/>
                    <a:pt x="127397" y="110381"/>
                  </a:cubicBezTo>
                  <a:cubicBezTo>
                    <a:pt x="127397" y="118276"/>
                    <a:pt x="119509" y="124854"/>
                    <a:pt x="111621" y="124854"/>
                  </a:cubicBezTo>
                  <a:cubicBezTo>
                    <a:pt x="111621" y="124854"/>
                    <a:pt x="111621" y="124854"/>
                    <a:pt x="22225" y="124854"/>
                  </a:cubicBezTo>
                  <a:cubicBezTo>
                    <a:pt x="22225" y="124854"/>
                    <a:pt x="22225" y="124854"/>
                    <a:pt x="22225" y="305115"/>
                  </a:cubicBezTo>
                  <a:cubicBezTo>
                    <a:pt x="22225" y="310378"/>
                    <a:pt x="26169" y="314325"/>
                    <a:pt x="31427" y="314325"/>
                  </a:cubicBezTo>
                  <a:cubicBezTo>
                    <a:pt x="31427" y="314325"/>
                    <a:pt x="31427" y="314325"/>
                    <a:pt x="265436" y="314325"/>
                  </a:cubicBezTo>
                  <a:cubicBezTo>
                    <a:pt x="270694" y="314325"/>
                    <a:pt x="274638" y="310378"/>
                    <a:pt x="274638" y="305115"/>
                  </a:cubicBezTo>
                  <a:lnTo>
                    <a:pt x="274638" y="31435"/>
                  </a:lnTo>
                  <a:cubicBezTo>
                    <a:pt x="274638" y="26172"/>
                    <a:pt x="270694" y="22225"/>
                    <a:pt x="265436" y="22225"/>
                  </a:cubicBezTo>
                  <a:cubicBezTo>
                    <a:pt x="265436" y="22225"/>
                    <a:pt x="265436" y="22225"/>
                    <a:pt x="127397" y="22225"/>
                  </a:cubicBezTo>
                  <a:close/>
                  <a:moveTo>
                    <a:pt x="118220" y="0"/>
                  </a:moveTo>
                  <a:cubicBezTo>
                    <a:pt x="118220" y="0"/>
                    <a:pt x="118220" y="0"/>
                    <a:pt x="265338" y="0"/>
                  </a:cubicBezTo>
                  <a:cubicBezTo>
                    <a:pt x="282414" y="0"/>
                    <a:pt x="296863" y="14461"/>
                    <a:pt x="296863" y="31551"/>
                  </a:cubicBezTo>
                  <a:cubicBezTo>
                    <a:pt x="296863" y="31551"/>
                    <a:pt x="296863" y="31551"/>
                    <a:pt x="296863" y="304999"/>
                  </a:cubicBezTo>
                  <a:cubicBezTo>
                    <a:pt x="296863" y="322089"/>
                    <a:pt x="282414" y="336550"/>
                    <a:pt x="265338" y="336550"/>
                  </a:cubicBezTo>
                  <a:cubicBezTo>
                    <a:pt x="265338" y="336550"/>
                    <a:pt x="265338" y="336550"/>
                    <a:pt x="31525" y="336550"/>
                  </a:cubicBezTo>
                  <a:cubicBezTo>
                    <a:pt x="14449" y="336550"/>
                    <a:pt x="0" y="322089"/>
                    <a:pt x="0" y="304999"/>
                  </a:cubicBezTo>
                  <a:cubicBezTo>
                    <a:pt x="0" y="304999"/>
                    <a:pt x="0" y="304999"/>
                    <a:pt x="0" y="119633"/>
                  </a:cubicBezTo>
                  <a:cubicBezTo>
                    <a:pt x="0" y="110430"/>
                    <a:pt x="3941" y="102542"/>
                    <a:pt x="9195" y="97284"/>
                  </a:cubicBezTo>
                  <a:cubicBezTo>
                    <a:pt x="9195" y="97284"/>
                    <a:pt x="9195" y="97284"/>
                    <a:pt x="95889" y="9202"/>
                  </a:cubicBezTo>
                  <a:cubicBezTo>
                    <a:pt x="102457" y="3944"/>
                    <a:pt x="110339" y="0"/>
                    <a:pt x="118220" y="0"/>
                  </a:cubicBezTo>
                  <a:close/>
                </a:path>
              </a:pathLst>
            </a:custGeom>
            <a:solidFill>
              <a:schemeClr val="bg1"/>
            </a:solidFill>
            <a:ln>
              <a:noFill/>
            </a:ln>
          </p:spPr>
          <p:txBody>
            <a:bodyPr/>
            <a:lstStyle/>
            <a:p>
              <a:endParaRPr lang="zh-CN" altLang="en-US">
                <a:cs typeface="+mn-ea"/>
                <a:sym typeface="+mn-lt"/>
              </a:endParaRPr>
            </a:p>
          </p:txBody>
        </p:sp>
      </p:grpSp>
      <p:grpSp>
        <p:nvGrpSpPr>
          <p:cNvPr id="25" name="组合 24"/>
          <p:cNvGrpSpPr/>
          <p:nvPr/>
        </p:nvGrpSpPr>
        <p:grpSpPr>
          <a:xfrm>
            <a:off x="4386503" y="1872699"/>
            <a:ext cx="3552995" cy="3447883"/>
            <a:chOff x="3289877" y="1404524"/>
            <a:chExt cx="2664746" cy="2585912"/>
          </a:xfrm>
        </p:grpSpPr>
        <p:sp>
          <p:nvSpPr>
            <p:cNvPr id="26" name="Freeform: Shape 24"/>
            <p:cNvSpPr/>
            <p:nvPr/>
          </p:nvSpPr>
          <p:spPr>
            <a:xfrm>
              <a:off x="3289877" y="1404524"/>
              <a:ext cx="2664746" cy="2585912"/>
            </a:xfrm>
            <a:custGeom>
              <a:avLst/>
              <a:gdLst>
                <a:gd name="connsiteX0" fmla="*/ 1019651 w 4378642"/>
                <a:gd name="connsiteY0" fmla="*/ 0 h 4249102"/>
                <a:gd name="connsiteX1" fmla="*/ 2039302 w 4378642"/>
                <a:gd name="connsiteY1" fmla="*/ 1019651 h 4249102"/>
                <a:gd name="connsiteX2" fmla="*/ 2034038 w 4378642"/>
                <a:gd name="connsiteY2" fmla="*/ 1123904 h 4249102"/>
                <a:gd name="connsiteX3" fmla="*/ 2031826 w 4378642"/>
                <a:gd name="connsiteY3" fmla="*/ 1138396 h 4249102"/>
                <a:gd name="connsiteX4" fmla="*/ 2031913 w 4378642"/>
                <a:gd name="connsiteY4" fmla="*/ 1138396 h 4249102"/>
                <a:gd name="connsiteX5" fmla="*/ 2030605 w 4378642"/>
                <a:gd name="connsiteY5" fmla="*/ 1146968 h 4249102"/>
                <a:gd name="connsiteX6" fmla="*/ 2025491 w 4378642"/>
                <a:gd name="connsiteY6" fmla="*/ 1248251 h 4249102"/>
                <a:gd name="connsiteX7" fmla="*/ 3016091 w 4378642"/>
                <a:gd name="connsiteY7" fmla="*/ 2238851 h 4249102"/>
                <a:gd name="connsiteX8" fmla="*/ 3117374 w 4378642"/>
                <a:gd name="connsiteY8" fmla="*/ 2233737 h 4249102"/>
                <a:gd name="connsiteX9" fmla="*/ 3187541 w 4378642"/>
                <a:gd name="connsiteY9" fmla="*/ 2223028 h 4249102"/>
                <a:gd name="connsiteX10" fmla="*/ 3187541 w 4378642"/>
                <a:gd name="connsiteY10" fmla="*/ 2225320 h 4249102"/>
                <a:gd name="connsiteX11" fmla="*/ 3254738 w 4378642"/>
                <a:gd name="connsiteY11" fmla="*/ 2215064 h 4249102"/>
                <a:gd name="connsiteX12" fmla="*/ 3358991 w 4378642"/>
                <a:gd name="connsiteY12" fmla="*/ 2209800 h 4249102"/>
                <a:gd name="connsiteX13" fmla="*/ 4378642 w 4378642"/>
                <a:gd name="connsiteY13" fmla="*/ 3229451 h 4249102"/>
                <a:gd name="connsiteX14" fmla="*/ 3358991 w 4378642"/>
                <a:gd name="connsiteY14" fmla="*/ 4249102 h 4249102"/>
                <a:gd name="connsiteX15" fmla="*/ 2339340 w 4378642"/>
                <a:gd name="connsiteY15" fmla="*/ 3229451 h 4249102"/>
                <a:gd name="connsiteX16" fmla="*/ 2344605 w 4378642"/>
                <a:gd name="connsiteY16" fmla="*/ 3125198 h 4249102"/>
                <a:gd name="connsiteX17" fmla="*/ 2350305 w 4378642"/>
                <a:gd name="connsiteY17" fmla="*/ 3087846 h 4249102"/>
                <a:gd name="connsiteX18" fmla="*/ 2348598 w 4378642"/>
                <a:gd name="connsiteY18" fmla="*/ 3087846 h 4249102"/>
                <a:gd name="connsiteX19" fmla="*/ 2353151 w 4378642"/>
                <a:gd name="connsiteY19" fmla="*/ 2997676 h 4249102"/>
                <a:gd name="connsiteX20" fmla="*/ 1362551 w 4378642"/>
                <a:gd name="connsiteY20" fmla="*/ 2007076 h 4249102"/>
                <a:gd name="connsiteX21" fmla="*/ 1261268 w 4378642"/>
                <a:gd name="connsiteY21" fmla="*/ 2012190 h 4249102"/>
                <a:gd name="connsiteX22" fmla="*/ 1233600 w 4378642"/>
                <a:gd name="connsiteY22" fmla="*/ 2016413 h 4249102"/>
                <a:gd name="connsiteX23" fmla="*/ 1225147 w 4378642"/>
                <a:gd name="connsiteY23" fmla="*/ 2018586 h 4249102"/>
                <a:gd name="connsiteX24" fmla="*/ 1019651 w 4378642"/>
                <a:gd name="connsiteY24" fmla="*/ 2039302 h 4249102"/>
                <a:gd name="connsiteX25" fmla="*/ 0 w 4378642"/>
                <a:gd name="connsiteY25" fmla="*/ 1019651 h 4249102"/>
                <a:gd name="connsiteX26" fmla="*/ 1019651 w 4378642"/>
                <a:gd name="connsiteY26" fmla="*/ 0 h 424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378642" h="4249102">
                  <a:moveTo>
                    <a:pt x="1019651" y="0"/>
                  </a:moveTo>
                  <a:cubicBezTo>
                    <a:pt x="1582789" y="0"/>
                    <a:pt x="2039302" y="456513"/>
                    <a:pt x="2039302" y="1019651"/>
                  </a:cubicBezTo>
                  <a:cubicBezTo>
                    <a:pt x="2039302" y="1054847"/>
                    <a:pt x="2037519" y="1089627"/>
                    <a:pt x="2034038" y="1123904"/>
                  </a:cubicBezTo>
                  <a:lnTo>
                    <a:pt x="2031826" y="1138396"/>
                  </a:lnTo>
                  <a:lnTo>
                    <a:pt x="2031913" y="1138396"/>
                  </a:lnTo>
                  <a:lnTo>
                    <a:pt x="2030605" y="1146968"/>
                  </a:lnTo>
                  <a:cubicBezTo>
                    <a:pt x="2027224" y="1180269"/>
                    <a:pt x="2025491" y="1214058"/>
                    <a:pt x="2025491" y="1248251"/>
                  </a:cubicBezTo>
                  <a:cubicBezTo>
                    <a:pt x="2025491" y="1795344"/>
                    <a:pt x="2468998" y="2238851"/>
                    <a:pt x="3016091" y="2238851"/>
                  </a:cubicBezTo>
                  <a:cubicBezTo>
                    <a:pt x="3050285" y="2238851"/>
                    <a:pt x="3084073" y="2237119"/>
                    <a:pt x="3117374" y="2233737"/>
                  </a:cubicBezTo>
                  <a:lnTo>
                    <a:pt x="3187541" y="2223028"/>
                  </a:lnTo>
                  <a:lnTo>
                    <a:pt x="3187541" y="2225320"/>
                  </a:lnTo>
                  <a:lnTo>
                    <a:pt x="3254738" y="2215064"/>
                  </a:lnTo>
                  <a:cubicBezTo>
                    <a:pt x="3289015" y="2211583"/>
                    <a:pt x="3323795" y="2209800"/>
                    <a:pt x="3358991" y="2209800"/>
                  </a:cubicBezTo>
                  <a:cubicBezTo>
                    <a:pt x="3922129" y="2209800"/>
                    <a:pt x="4378642" y="2666313"/>
                    <a:pt x="4378642" y="3229451"/>
                  </a:cubicBezTo>
                  <a:cubicBezTo>
                    <a:pt x="4378642" y="3792589"/>
                    <a:pt x="3922129" y="4249102"/>
                    <a:pt x="3358991" y="4249102"/>
                  </a:cubicBezTo>
                  <a:cubicBezTo>
                    <a:pt x="2795853" y="4249102"/>
                    <a:pt x="2339340" y="3792589"/>
                    <a:pt x="2339340" y="3229451"/>
                  </a:cubicBezTo>
                  <a:cubicBezTo>
                    <a:pt x="2339340" y="3194255"/>
                    <a:pt x="2341124" y="3159475"/>
                    <a:pt x="2344605" y="3125198"/>
                  </a:cubicBezTo>
                  <a:lnTo>
                    <a:pt x="2350305" y="3087846"/>
                  </a:lnTo>
                  <a:lnTo>
                    <a:pt x="2348598" y="3087846"/>
                  </a:lnTo>
                  <a:lnTo>
                    <a:pt x="2353151" y="2997676"/>
                  </a:lnTo>
                  <a:cubicBezTo>
                    <a:pt x="2353151" y="2450583"/>
                    <a:pt x="1909644" y="2007076"/>
                    <a:pt x="1362551" y="2007076"/>
                  </a:cubicBezTo>
                  <a:cubicBezTo>
                    <a:pt x="1328358" y="2007076"/>
                    <a:pt x="1294569" y="2008809"/>
                    <a:pt x="1261268" y="2012190"/>
                  </a:cubicBezTo>
                  <a:lnTo>
                    <a:pt x="1233600" y="2016413"/>
                  </a:lnTo>
                  <a:lnTo>
                    <a:pt x="1225147" y="2018586"/>
                  </a:lnTo>
                  <a:cubicBezTo>
                    <a:pt x="1158769" y="2032169"/>
                    <a:pt x="1090043" y="2039302"/>
                    <a:pt x="1019651" y="2039302"/>
                  </a:cubicBezTo>
                  <a:cubicBezTo>
                    <a:pt x="456513" y="2039302"/>
                    <a:pt x="0" y="1582789"/>
                    <a:pt x="0" y="1019651"/>
                  </a:cubicBezTo>
                  <a:cubicBezTo>
                    <a:pt x="0" y="456513"/>
                    <a:pt x="456513" y="0"/>
                    <a:pt x="1019651" y="0"/>
                  </a:cubicBezTo>
                  <a:close/>
                </a:path>
              </a:pathLst>
            </a:custGeom>
            <a:solidFill>
              <a:srgbClr val="1D425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cs typeface="+mn-ea"/>
                <a:sym typeface="+mn-lt"/>
              </a:endParaRPr>
            </a:p>
          </p:txBody>
        </p:sp>
        <p:sp>
          <p:nvSpPr>
            <p:cNvPr id="27" name="computer-monitor_69826"/>
            <p:cNvSpPr>
              <a:spLocks noChangeAspect="1"/>
            </p:cNvSpPr>
            <p:nvPr/>
          </p:nvSpPr>
          <p:spPr bwMode="auto">
            <a:xfrm>
              <a:off x="4990550" y="3084706"/>
              <a:ext cx="609685" cy="569612"/>
            </a:xfrm>
            <a:custGeom>
              <a:avLst/>
              <a:gdLst>
                <a:gd name="connsiteX0" fmla="*/ 159472 w 338138"/>
                <a:gd name="connsiteY0" fmla="*/ 265112 h 315913"/>
                <a:gd name="connsiteX1" fmla="*/ 155575 w 338138"/>
                <a:gd name="connsiteY1" fmla="*/ 269194 h 315913"/>
                <a:gd name="connsiteX2" fmla="*/ 155575 w 338138"/>
                <a:gd name="connsiteY2" fmla="*/ 289605 h 315913"/>
                <a:gd name="connsiteX3" fmla="*/ 158173 w 338138"/>
                <a:gd name="connsiteY3" fmla="*/ 293687 h 315913"/>
                <a:gd name="connsiteX4" fmla="*/ 181553 w 338138"/>
                <a:gd name="connsiteY4" fmla="*/ 293687 h 315913"/>
                <a:gd name="connsiteX5" fmla="*/ 184150 w 338138"/>
                <a:gd name="connsiteY5" fmla="*/ 290966 h 315913"/>
                <a:gd name="connsiteX6" fmla="*/ 184150 w 338138"/>
                <a:gd name="connsiteY6" fmla="*/ 269194 h 315913"/>
                <a:gd name="connsiteX7" fmla="*/ 181553 w 338138"/>
                <a:gd name="connsiteY7" fmla="*/ 265112 h 315913"/>
                <a:gd name="connsiteX8" fmla="*/ 159472 w 338138"/>
                <a:gd name="connsiteY8" fmla="*/ 265112 h 315913"/>
                <a:gd name="connsiteX9" fmla="*/ 169069 w 338138"/>
                <a:gd name="connsiteY9" fmla="*/ 222250 h 315913"/>
                <a:gd name="connsiteX10" fmla="*/ 155575 w 338138"/>
                <a:gd name="connsiteY10" fmla="*/ 235744 h 315913"/>
                <a:gd name="connsiteX11" fmla="*/ 169069 w 338138"/>
                <a:gd name="connsiteY11" fmla="*/ 249238 h 315913"/>
                <a:gd name="connsiteX12" fmla="*/ 182563 w 338138"/>
                <a:gd name="connsiteY12" fmla="*/ 235744 h 315913"/>
                <a:gd name="connsiteX13" fmla="*/ 169069 w 338138"/>
                <a:gd name="connsiteY13" fmla="*/ 222250 h 315913"/>
                <a:gd name="connsiteX14" fmla="*/ 145852 w 338138"/>
                <a:gd name="connsiteY14" fmla="*/ 55033 h 315913"/>
                <a:gd name="connsiteX15" fmla="*/ 157704 w 338138"/>
                <a:gd name="connsiteY15" fmla="*/ 56356 h 315913"/>
                <a:gd name="connsiteX16" fmla="*/ 156388 w 338138"/>
                <a:gd name="connsiteY16" fmla="*/ 68262 h 315913"/>
                <a:gd name="connsiteX17" fmla="*/ 57619 w 338138"/>
                <a:gd name="connsiteY17" fmla="*/ 137054 h 315913"/>
                <a:gd name="connsiteX18" fmla="*/ 53669 w 338138"/>
                <a:gd name="connsiteY18" fmla="*/ 139700 h 315913"/>
                <a:gd name="connsiteX19" fmla="*/ 47084 w 338138"/>
                <a:gd name="connsiteY19" fmla="*/ 135731 h 315913"/>
                <a:gd name="connsiteX20" fmla="*/ 48401 w 338138"/>
                <a:gd name="connsiteY20" fmla="*/ 123825 h 315913"/>
                <a:gd name="connsiteX21" fmla="*/ 145852 w 338138"/>
                <a:gd name="connsiteY21" fmla="*/ 55033 h 315913"/>
                <a:gd name="connsiteX22" fmla="*/ 88577 w 338138"/>
                <a:gd name="connsiteY22" fmla="*/ 47055 h 315913"/>
                <a:gd name="connsiteX23" fmla="*/ 100532 w 338138"/>
                <a:gd name="connsiteY23" fmla="*/ 48358 h 315913"/>
                <a:gd name="connsiteX24" fmla="*/ 99203 w 338138"/>
                <a:gd name="connsiteY24" fmla="*/ 60081 h 315913"/>
                <a:gd name="connsiteX25" fmla="*/ 52712 w 338138"/>
                <a:gd name="connsiteY25" fmla="*/ 92645 h 315913"/>
                <a:gd name="connsiteX26" fmla="*/ 47399 w 338138"/>
                <a:gd name="connsiteY26" fmla="*/ 95250 h 315913"/>
                <a:gd name="connsiteX27" fmla="*/ 40757 w 338138"/>
                <a:gd name="connsiteY27" fmla="*/ 91342 h 315913"/>
                <a:gd name="connsiteX28" fmla="*/ 43414 w 338138"/>
                <a:gd name="connsiteY28" fmla="*/ 79619 h 315913"/>
                <a:gd name="connsiteX29" fmla="*/ 88577 w 338138"/>
                <a:gd name="connsiteY29" fmla="*/ 47055 h 315913"/>
                <a:gd name="connsiteX30" fmla="*/ 35086 w 338138"/>
                <a:gd name="connsiteY30" fmla="*/ 22225 h 315913"/>
                <a:gd name="connsiteX31" fmla="*/ 20637 w 338138"/>
                <a:gd name="connsiteY31" fmla="*/ 35344 h 315913"/>
                <a:gd name="connsiteX32" fmla="*/ 20637 w 338138"/>
                <a:gd name="connsiteY32" fmla="*/ 196707 h 315913"/>
                <a:gd name="connsiteX33" fmla="*/ 35086 w 338138"/>
                <a:gd name="connsiteY33" fmla="*/ 211138 h 315913"/>
                <a:gd name="connsiteX34" fmla="*/ 303051 w 338138"/>
                <a:gd name="connsiteY34" fmla="*/ 211138 h 315913"/>
                <a:gd name="connsiteX35" fmla="*/ 317500 w 338138"/>
                <a:gd name="connsiteY35" fmla="*/ 196707 h 315913"/>
                <a:gd name="connsiteX36" fmla="*/ 317500 w 338138"/>
                <a:gd name="connsiteY36" fmla="*/ 35344 h 315913"/>
                <a:gd name="connsiteX37" fmla="*/ 303051 w 338138"/>
                <a:gd name="connsiteY37" fmla="*/ 22225 h 315913"/>
                <a:gd name="connsiteX38" fmla="*/ 35086 w 338138"/>
                <a:gd name="connsiteY38" fmla="*/ 22225 h 315913"/>
                <a:gd name="connsiteX39" fmla="*/ 14529 w 338138"/>
                <a:gd name="connsiteY39" fmla="*/ 0 h 315913"/>
                <a:gd name="connsiteX40" fmla="*/ 323609 w 338138"/>
                <a:gd name="connsiteY40" fmla="*/ 0 h 315913"/>
                <a:gd name="connsiteX41" fmla="*/ 338138 w 338138"/>
                <a:gd name="connsiteY41" fmla="*/ 13163 h 315913"/>
                <a:gd name="connsiteX42" fmla="*/ 338138 w 338138"/>
                <a:gd name="connsiteY42" fmla="*/ 251414 h 315913"/>
                <a:gd name="connsiteX43" fmla="*/ 323609 w 338138"/>
                <a:gd name="connsiteY43" fmla="*/ 265893 h 315913"/>
                <a:gd name="connsiteX44" fmla="*/ 210016 w 338138"/>
                <a:gd name="connsiteY44" fmla="*/ 265893 h 315913"/>
                <a:gd name="connsiteX45" fmla="*/ 207374 w 338138"/>
                <a:gd name="connsiteY45" fmla="*/ 268526 h 315913"/>
                <a:gd name="connsiteX46" fmla="*/ 207374 w 338138"/>
                <a:gd name="connsiteY46" fmla="*/ 290903 h 315913"/>
                <a:gd name="connsiteX47" fmla="*/ 208695 w 338138"/>
                <a:gd name="connsiteY47" fmla="*/ 293536 h 315913"/>
                <a:gd name="connsiteX48" fmla="*/ 239074 w 338138"/>
                <a:gd name="connsiteY48" fmla="*/ 293536 h 315913"/>
                <a:gd name="connsiteX49" fmla="*/ 250962 w 338138"/>
                <a:gd name="connsiteY49" fmla="*/ 305383 h 315913"/>
                <a:gd name="connsiteX50" fmla="*/ 239074 w 338138"/>
                <a:gd name="connsiteY50" fmla="*/ 315913 h 315913"/>
                <a:gd name="connsiteX51" fmla="*/ 99064 w 338138"/>
                <a:gd name="connsiteY51" fmla="*/ 315913 h 315913"/>
                <a:gd name="connsiteX52" fmla="*/ 87176 w 338138"/>
                <a:gd name="connsiteY52" fmla="*/ 305383 h 315913"/>
                <a:gd name="connsiteX53" fmla="*/ 99064 w 338138"/>
                <a:gd name="connsiteY53" fmla="*/ 293536 h 315913"/>
                <a:gd name="connsiteX54" fmla="*/ 129444 w 338138"/>
                <a:gd name="connsiteY54" fmla="*/ 293536 h 315913"/>
                <a:gd name="connsiteX55" fmla="*/ 130765 w 338138"/>
                <a:gd name="connsiteY55" fmla="*/ 289587 h 315913"/>
                <a:gd name="connsiteX56" fmla="*/ 130765 w 338138"/>
                <a:gd name="connsiteY56" fmla="*/ 268526 h 315913"/>
                <a:gd name="connsiteX57" fmla="*/ 126802 w 338138"/>
                <a:gd name="connsiteY57" fmla="*/ 265893 h 315913"/>
                <a:gd name="connsiteX58" fmla="*/ 14529 w 338138"/>
                <a:gd name="connsiteY58" fmla="*/ 265893 h 315913"/>
                <a:gd name="connsiteX59" fmla="*/ 0 w 338138"/>
                <a:gd name="connsiteY59" fmla="*/ 251414 h 315913"/>
                <a:gd name="connsiteX60" fmla="*/ 0 w 338138"/>
                <a:gd name="connsiteY60" fmla="*/ 13163 h 315913"/>
                <a:gd name="connsiteX61" fmla="*/ 14529 w 338138"/>
                <a:gd name="connsiteY61" fmla="*/ 0 h 31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38138" h="315913">
                  <a:moveTo>
                    <a:pt x="159472" y="265112"/>
                  </a:moveTo>
                  <a:cubicBezTo>
                    <a:pt x="159472" y="265112"/>
                    <a:pt x="155575" y="265112"/>
                    <a:pt x="155575" y="269194"/>
                  </a:cubicBezTo>
                  <a:cubicBezTo>
                    <a:pt x="155575" y="269194"/>
                    <a:pt x="155575" y="269194"/>
                    <a:pt x="155575" y="289605"/>
                  </a:cubicBezTo>
                  <a:cubicBezTo>
                    <a:pt x="155575" y="292326"/>
                    <a:pt x="155575" y="293687"/>
                    <a:pt x="158173" y="293687"/>
                  </a:cubicBezTo>
                  <a:cubicBezTo>
                    <a:pt x="158173" y="293687"/>
                    <a:pt x="158173" y="293687"/>
                    <a:pt x="181553" y="293687"/>
                  </a:cubicBezTo>
                  <a:cubicBezTo>
                    <a:pt x="182851" y="293687"/>
                    <a:pt x="184150" y="292326"/>
                    <a:pt x="184150" y="290966"/>
                  </a:cubicBezTo>
                  <a:cubicBezTo>
                    <a:pt x="184150" y="290966"/>
                    <a:pt x="184150" y="290966"/>
                    <a:pt x="184150" y="269194"/>
                  </a:cubicBezTo>
                  <a:cubicBezTo>
                    <a:pt x="184150" y="265112"/>
                    <a:pt x="181553" y="265112"/>
                    <a:pt x="181553" y="265112"/>
                  </a:cubicBezTo>
                  <a:cubicBezTo>
                    <a:pt x="181553" y="265112"/>
                    <a:pt x="181553" y="265112"/>
                    <a:pt x="159472" y="265112"/>
                  </a:cubicBezTo>
                  <a:close/>
                  <a:moveTo>
                    <a:pt x="169069" y="222250"/>
                  </a:moveTo>
                  <a:cubicBezTo>
                    <a:pt x="161616" y="222250"/>
                    <a:pt x="155575" y="228291"/>
                    <a:pt x="155575" y="235744"/>
                  </a:cubicBezTo>
                  <a:cubicBezTo>
                    <a:pt x="155575" y="243197"/>
                    <a:pt x="161616" y="249238"/>
                    <a:pt x="169069" y="249238"/>
                  </a:cubicBezTo>
                  <a:cubicBezTo>
                    <a:pt x="176522" y="249238"/>
                    <a:pt x="182563" y="243197"/>
                    <a:pt x="182563" y="235744"/>
                  </a:cubicBezTo>
                  <a:cubicBezTo>
                    <a:pt x="182563" y="228291"/>
                    <a:pt x="176522" y="222250"/>
                    <a:pt x="169069" y="222250"/>
                  </a:cubicBezTo>
                  <a:close/>
                  <a:moveTo>
                    <a:pt x="145852" y="55033"/>
                  </a:moveTo>
                  <a:cubicBezTo>
                    <a:pt x="149803" y="52387"/>
                    <a:pt x="155071" y="52387"/>
                    <a:pt x="157704" y="56356"/>
                  </a:cubicBezTo>
                  <a:cubicBezTo>
                    <a:pt x="160338" y="60325"/>
                    <a:pt x="159021" y="65616"/>
                    <a:pt x="156388" y="68262"/>
                  </a:cubicBezTo>
                  <a:cubicBezTo>
                    <a:pt x="57619" y="137054"/>
                    <a:pt x="57619" y="137054"/>
                    <a:pt x="57619" y="137054"/>
                  </a:cubicBezTo>
                  <a:cubicBezTo>
                    <a:pt x="56302" y="138377"/>
                    <a:pt x="54986" y="139700"/>
                    <a:pt x="53669" y="139700"/>
                  </a:cubicBezTo>
                  <a:cubicBezTo>
                    <a:pt x="51035" y="139700"/>
                    <a:pt x="48401" y="138377"/>
                    <a:pt x="47084" y="135731"/>
                  </a:cubicBezTo>
                  <a:cubicBezTo>
                    <a:pt x="44450" y="131762"/>
                    <a:pt x="44450" y="126471"/>
                    <a:pt x="48401" y="123825"/>
                  </a:cubicBezTo>
                  <a:cubicBezTo>
                    <a:pt x="145852" y="55033"/>
                    <a:pt x="145852" y="55033"/>
                    <a:pt x="145852" y="55033"/>
                  </a:cubicBezTo>
                  <a:close/>
                  <a:moveTo>
                    <a:pt x="88577" y="47055"/>
                  </a:moveTo>
                  <a:cubicBezTo>
                    <a:pt x="92562" y="44450"/>
                    <a:pt x="97875" y="44450"/>
                    <a:pt x="100532" y="48358"/>
                  </a:cubicBezTo>
                  <a:cubicBezTo>
                    <a:pt x="103188" y="52265"/>
                    <a:pt x="101860" y="57476"/>
                    <a:pt x="99203" y="60081"/>
                  </a:cubicBezTo>
                  <a:cubicBezTo>
                    <a:pt x="52712" y="92645"/>
                    <a:pt x="52712" y="92645"/>
                    <a:pt x="52712" y="92645"/>
                  </a:cubicBezTo>
                  <a:cubicBezTo>
                    <a:pt x="51384" y="93947"/>
                    <a:pt x="50055" y="95250"/>
                    <a:pt x="47399" y="95250"/>
                  </a:cubicBezTo>
                  <a:cubicBezTo>
                    <a:pt x="44742" y="95250"/>
                    <a:pt x="42085" y="93947"/>
                    <a:pt x="40757" y="91342"/>
                  </a:cubicBezTo>
                  <a:cubicBezTo>
                    <a:pt x="38100" y="87435"/>
                    <a:pt x="39429" y="82224"/>
                    <a:pt x="43414" y="79619"/>
                  </a:cubicBezTo>
                  <a:cubicBezTo>
                    <a:pt x="88577" y="47055"/>
                    <a:pt x="88577" y="47055"/>
                    <a:pt x="88577" y="47055"/>
                  </a:cubicBezTo>
                  <a:close/>
                  <a:moveTo>
                    <a:pt x="35086" y="22225"/>
                  </a:moveTo>
                  <a:cubicBezTo>
                    <a:pt x="27205" y="22225"/>
                    <a:pt x="20637" y="28785"/>
                    <a:pt x="20637" y="35344"/>
                  </a:cubicBezTo>
                  <a:cubicBezTo>
                    <a:pt x="20637" y="35344"/>
                    <a:pt x="20637" y="35344"/>
                    <a:pt x="20637" y="196707"/>
                  </a:cubicBezTo>
                  <a:cubicBezTo>
                    <a:pt x="20637" y="204579"/>
                    <a:pt x="27205" y="211138"/>
                    <a:pt x="35086" y="211138"/>
                  </a:cubicBezTo>
                  <a:cubicBezTo>
                    <a:pt x="35086" y="211138"/>
                    <a:pt x="35086" y="211138"/>
                    <a:pt x="303051" y="211138"/>
                  </a:cubicBezTo>
                  <a:cubicBezTo>
                    <a:pt x="310932" y="211138"/>
                    <a:pt x="317500" y="204579"/>
                    <a:pt x="317500" y="196707"/>
                  </a:cubicBezTo>
                  <a:lnTo>
                    <a:pt x="317500" y="35344"/>
                  </a:lnTo>
                  <a:cubicBezTo>
                    <a:pt x="317500" y="28785"/>
                    <a:pt x="310932" y="22225"/>
                    <a:pt x="303051" y="22225"/>
                  </a:cubicBezTo>
                  <a:cubicBezTo>
                    <a:pt x="303051" y="22225"/>
                    <a:pt x="303051" y="22225"/>
                    <a:pt x="35086" y="22225"/>
                  </a:cubicBezTo>
                  <a:close/>
                  <a:moveTo>
                    <a:pt x="14529" y="0"/>
                  </a:moveTo>
                  <a:cubicBezTo>
                    <a:pt x="14529" y="0"/>
                    <a:pt x="14529" y="0"/>
                    <a:pt x="323609" y="0"/>
                  </a:cubicBezTo>
                  <a:cubicBezTo>
                    <a:pt x="331534" y="0"/>
                    <a:pt x="338138" y="5265"/>
                    <a:pt x="338138" y="13163"/>
                  </a:cubicBezTo>
                  <a:cubicBezTo>
                    <a:pt x="338138" y="13163"/>
                    <a:pt x="338138" y="13163"/>
                    <a:pt x="338138" y="251414"/>
                  </a:cubicBezTo>
                  <a:cubicBezTo>
                    <a:pt x="338138" y="259312"/>
                    <a:pt x="331534" y="265893"/>
                    <a:pt x="323609" y="265893"/>
                  </a:cubicBezTo>
                  <a:cubicBezTo>
                    <a:pt x="323609" y="265893"/>
                    <a:pt x="323609" y="265893"/>
                    <a:pt x="210016" y="265893"/>
                  </a:cubicBezTo>
                  <a:cubicBezTo>
                    <a:pt x="210016" y="265893"/>
                    <a:pt x="207374" y="265893"/>
                    <a:pt x="207374" y="268526"/>
                  </a:cubicBezTo>
                  <a:cubicBezTo>
                    <a:pt x="207374" y="268526"/>
                    <a:pt x="207374" y="268526"/>
                    <a:pt x="207374" y="290903"/>
                  </a:cubicBezTo>
                  <a:cubicBezTo>
                    <a:pt x="207374" y="292220"/>
                    <a:pt x="207374" y="293536"/>
                    <a:pt x="208695" y="293536"/>
                  </a:cubicBezTo>
                  <a:cubicBezTo>
                    <a:pt x="208695" y="293536"/>
                    <a:pt x="208695" y="293536"/>
                    <a:pt x="239074" y="293536"/>
                  </a:cubicBezTo>
                  <a:cubicBezTo>
                    <a:pt x="245679" y="293536"/>
                    <a:pt x="250962" y="298801"/>
                    <a:pt x="250962" y="305383"/>
                  </a:cubicBezTo>
                  <a:cubicBezTo>
                    <a:pt x="250962" y="310648"/>
                    <a:pt x="245679" y="315913"/>
                    <a:pt x="239074" y="315913"/>
                  </a:cubicBezTo>
                  <a:cubicBezTo>
                    <a:pt x="239074" y="315913"/>
                    <a:pt x="239074" y="315913"/>
                    <a:pt x="99064" y="315913"/>
                  </a:cubicBezTo>
                  <a:cubicBezTo>
                    <a:pt x="92460" y="315913"/>
                    <a:pt x="87176" y="310648"/>
                    <a:pt x="87176" y="305383"/>
                  </a:cubicBezTo>
                  <a:cubicBezTo>
                    <a:pt x="87176" y="298801"/>
                    <a:pt x="92460" y="293536"/>
                    <a:pt x="99064" y="293536"/>
                  </a:cubicBezTo>
                  <a:cubicBezTo>
                    <a:pt x="99064" y="293536"/>
                    <a:pt x="99064" y="293536"/>
                    <a:pt x="129444" y="293536"/>
                  </a:cubicBezTo>
                  <a:cubicBezTo>
                    <a:pt x="130765" y="293536"/>
                    <a:pt x="130765" y="292220"/>
                    <a:pt x="130765" y="289587"/>
                  </a:cubicBezTo>
                  <a:cubicBezTo>
                    <a:pt x="130765" y="289587"/>
                    <a:pt x="130765" y="289587"/>
                    <a:pt x="130765" y="268526"/>
                  </a:cubicBezTo>
                  <a:cubicBezTo>
                    <a:pt x="130765" y="264577"/>
                    <a:pt x="126802" y="265893"/>
                    <a:pt x="126802" y="265893"/>
                  </a:cubicBezTo>
                  <a:cubicBezTo>
                    <a:pt x="126802" y="265893"/>
                    <a:pt x="126802" y="265893"/>
                    <a:pt x="14529" y="265893"/>
                  </a:cubicBezTo>
                  <a:cubicBezTo>
                    <a:pt x="6604" y="265893"/>
                    <a:pt x="0" y="259312"/>
                    <a:pt x="0" y="251414"/>
                  </a:cubicBezTo>
                  <a:cubicBezTo>
                    <a:pt x="0" y="251414"/>
                    <a:pt x="0" y="251414"/>
                    <a:pt x="0" y="13163"/>
                  </a:cubicBezTo>
                  <a:cubicBezTo>
                    <a:pt x="0" y="5265"/>
                    <a:pt x="6604" y="0"/>
                    <a:pt x="14529" y="0"/>
                  </a:cubicBezTo>
                  <a:close/>
                </a:path>
              </a:pathLst>
            </a:custGeom>
            <a:solidFill>
              <a:schemeClr val="bg1"/>
            </a:solidFill>
            <a:ln>
              <a:noFill/>
            </a:ln>
          </p:spPr>
          <p:txBody>
            <a:bodyPr/>
            <a:lstStyle/>
            <a:p>
              <a:endParaRPr lang="zh-CN" altLang="en-US">
                <a:cs typeface="+mn-ea"/>
                <a:sym typeface="+mn-lt"/>
              </a:endParaRPr>
            </a:p>
          </p:txBody>
        </p:sp>
        <p:sp>
          <p:nvSpPr>
            <p:cNvPr id="28" name="hand-graving-smartphone_21520"/>
            <p:cNvSpPr>
              <a:spLocks noChangeAspect="1"/>
            </p:cNvSpPr>
            <p:nvPr/>
          </p:nvSpPr>
          <p:spPr bwMode="auto">
            <a:xfrm>
              <a:off x="3593432" y="1733454"/>
              <a:ext cx="586678" cy="609685"/>
            </a:xfrm>
            <a:custGeom>
              <a:avLst/>
              <a:gdLst>
                <a:gd name="connsiteX0" fmla="*/ 200025 w 323850"/>
                <a:gd name="connsiteY0" fmla="*/ 303213 h 336550"/>
                <a:gd name="connsiteX1" fmla="*/ 188912 w 323850"/>
                <a:gd name="connsiteY1" fmla="*/ 314326 h 336550"/>
                <a:gd name="connsiteX2" fmla="*/ 200025 w 323850"/>
                <a:gd name="connsiteY2" fmla="*/ 325439 h 336550"/>
                <a:gd name="connsiteX3" fmla="*/ 211138 w 323850"/>
                <a:gd name="connsiteY3" fmla="*/ 314326 h 336550"/>
                <a:gd name="connsiteX4" fmla="*/ 200025 w 323850"/>
                <a:gd name="connsiteY4" fmla="*/ 303213 h 336550"/>
                <a:gd name="connsiteX5" fmla="*/ 267890 w 323850"/>
                <a:gd name="connsiteY5" fmla="*/ 200026 h 336550"/>
                <a:gd name="connsiteX6" fmla="*/ 306529 w 323850"/>
                <a:gd name="connsiteY6" fmla="*/ 200026 h 336550"/>
                <a:gd name="connsiteX7" fmla="*/ 323850 w 323850"/>
                <a:gd name="connsiteY7" fmla="*/ 217105 h 336550"/>
                <a:gd name="connsiteX8" fmla="*/ 323850 w 323850"/>
                <a:gd name="connsiteY8" fmla="*/ 219733 h 336550"/>
                <a:gd name="connsiteX9" fmla="*/ 306529 w 323850"/>
                <a:gd name="connsiteY9" fmla="*/ 238126 h 336550"/>
                <a:gd name="connsiteX10" fmla="*/ 267890 w 323850"/>
                <a:gd name="connsiteY10" fmla="*/ 238126 h 336550"/>
                <a:gd name="connsiteX11" fmla="*/ 249237 w 323850"/>
                <a:gd name="connsiteY11" fmla="*/ 219733 h 336550"/>
                <a:gd name="connsiteX12" fmla="*/ 249237 w 323850"/>
                <a:gd name="connsiteY12" fmla="*/ 217105 h 336550"/>
                <a:gd name="connsiteX13" fmla="*/ 267890 w 323850"/>
                <a:gd name="connsiteY13" fmla="*/ 200026 h 336550"/>
                <a:gd name="connsiteX14" fmla="*/ 267890 w 323850"/>
                <a:gd name="connsiteY14" fmla="*/ 155576 h 336550"/>
                <a:gd name="connsiteX15" fmla="*/ 306529 w 323850"/>
                <a:gd name="connsiteY15" fmla="*/ 155576 h 336550"/>
                <a:gd name="connsiteX16" fmla="*/ 323850 w 323850"/>
                <a:gd name="connsiteY16" fmla="*/ 172528 h 336550"/>
                <a:gd name="connsiteX17" fmla="*/ 323850 w 323850"/>
                <a:gd name="connsiteY17" fmla="*/ 175137 h 336550"/>
                <a:gd name="connsiteX18" fmla="*/ 306529 w 323850"/>
                <a:gd name="connsiteY18" fmla="*/ 192089 h 336550"/>
                <a:gd name="connsiteX19" fmla="*/ 267890 w 323850"/>
                <a:gd name="connsiteY19" fmla="*/ 192089 h 336550"/>
                <a:gd name="connsiteX20" fmla="*/ 249237 w 323850"/>
                <a:gd name="connsiteY20" fmla="*/ 175137 h 336550"/>
                <a:gd name="connsiteX21" fmla="*/ 249237 w 323850"/>
                <a:gd name="connsiteY21" fmla="*/ 172528 h 336550"/>
                <a:gd name="connsiteX22" fmla="*/ 267890 w 323850"/>
                <a:gd name="connsiteY22" fmla="*/ 155576 h 336550"/>
                <a:gd name="connsiteX23" fmla="*/ 175670 w 323850"/>
                <a:gd name="connsiteY23" fmla="*/ 15876 h 336550"/>
                <a:gd name="connsiteX24" fmla="*/ 173037 w 323850"/>
                <a:gd name="connsiteY24" fmla="*/ 19686 h 336550"/>
                <a:gd name="connsiteX25" fmla="*/ 175670 w 323850"/>
                <a:gd name="connsiteY25" fmla="*/ 22226 h 336550"/>
                <a:gd name="connsiteX26" fmla="*/ 224379 w 323850"/>
                <a:gd name="connsiteY26" fmla="*/ 22226 h 336550"/>
                <a:gd name="connsiteX27" fmla="*/ 227012 w 323850"/>
                <a:gd name="connsiteY27" fmla="*/ 19686 h 336550"/>
                <a:gd name="connsiteX28" fmla="*/ 224379 w 323850"/>
                <a:gd name="connsiteY28" fmla="*/ 15876 h 336550"/>
                <a:gd name="connsiteX29" fmla="*/ 175670 w 323850"/>
                <a:gd name="connsiteY29" fmla="*/ 15876 h 336550"/>
                <a:gd name="connsiteX30" fmla="*/ 125064 w 323850"/>
                <a:gd name="connsiteY30" fmla="*/ 0 h 336550"/>
                <a:gd name="connsiteX31" fmla="*/ 276458 w 323850"/>
                <a:gd name="connsiteY31" fmla="*/ 0 h 336550"/>
                <a:gd name="connsiteX32" fmla="*/ 298837 w 323850"/>
                <a:gd name="connsiteY32" fmla="*/ 22349 h 336550"/>
                <a:gd name="connsiteX33" fmla="*/ 298837 w 323850"/>
                <a:gd name="connsiteY33" fmla="*/ 109116 h 336550"/>
                <a:gd name="connsiteX34" fmla="*/ 306736 w 323850"/>
                <a:gd name="connsiteY34" fmla="*/ 109116 h 336550"/>
                <a:gd name="connsiteX35" fmla="*/ 323850 w 323850"/>
                <a:gd name="connsiteY35" fmla="*/ 127521 h 336550"/>
                <a:gd name="connsiteX36" fmla="*/ 323850 w 323850"/>
                <a:gd name="connsiteY36" fmla="*/ 130150 h 336550"/>
                <a:gd name="connsiteX37" fmla="*/ 306736 w 323850"/>
                <a:gd name="connsiteY37" fmla="*/ 147241 h 336550"/>
                <a:gd name="connsiteX38" fmla="*/ 268559 w 323850"/>
                <a:gd name="connsiteY38" fmla="*/ 147241 h 336550"/>
                <a:gd name="connsiteX39" fmla="*/ 250128 w 323850"/>
                <a:gd name="connsiteY39" fmla="*/ 130150 h 336550"/>
                <a:gd name="connsiteX40" fmla="*/ 250128 w 323850"/>
                <a:gd name="connsiteY40" fmla="*/ 127521 h 336550"/>
                <a:gd name="connsiteX41" fmla="*/ 268559 w 323850"/>
                <a:gd name="connsiteY41" fmla="*/ 109116 h 336550"/>
                <a:gd name="connsiteX42" fmla="*/ 272508 w 323850"/>
                <a:gd name="connsiteY42" fmla="*/ 109116 h 336550"/>
                <a:gd name="connsiteX43" fmla="*/ 283040 w 323850"/>
                <a:gd name="connsiteY43" fmla="*/ 109116 h 336550"/>
                <a:gd name="connsiteX44" fmla="*/ 283040 w 323850"/>
                <a:gd name="connsiteY44" fmla="*/ 35496 h 336550"/>
                <a:gd name="connsiteX45" fmla="*/ 118481 w 323850"/>
                <a:gd name="connsiteY45" fmla="*/ 35496 h 336550"/>
                <a:gd name="connsiteX46" fmla="*/ 118481 w 323850"/>
                <a:gd name="connsiteY46" fmla="*/ 76250 h 336550"/>
                <a:gd name="connsiteX47" fmla="*/ 155342 w 323850"/>
                <a:gd name="connsiteY47" fmla="*/ 56530 h 336550"/>
                <a:gd name="connsiteX48" fmla="*/ 184305 w 323850"/>
                <a:gd name="connsiteY48" fmla="*/ 74935 h 336550"/>
                <a:gd name="connsiteX49" fmla="*/ 139545 w 323850"/>
                <a:gd name="connsiteY49" fmla="*/ 117004 h 336550"/>
                <a:gd name="connsiteX50" fmla="*/ 118481 w 323850"/>
                <a:gd name="connsiteY50" fmla="*/ 131465 h 336550"/>
                <a:gd name="connsiteX51" fmla="*/ 118481 w 323850"/>
                <a:gd name="connsiteY51" fmla="*/ 294481 h 336550"/>
                <a:gd name="connsiteX52" fmla="*/ 283040 w 323850"/>
                <a:gd name="connsiteY52" fmla="*/ 294481 h 336550"/>
                <a:gd name="connsiteX53" fmla="*/ 283040 w 323850"/>
                <a:gd name="connsiteY53" fmla="*/ 282649 h 336550"/>
                <a:gd name="connsiteX54" fmla="*/ 268559 w 323850"/>
                <a:gd name="connsiteY54" fmla="*/ 282649 h 336550"/>
                <a:gd name="connsiteX55" fmla="*/ 250128 w 323850"/>
                <a:gd name="connsiteY55" fmla="*/ 264244 h 336550"/>
                <a:gd name="connsiteX56" fmla="*/ 250128 w 323850"/>
                <a:gd name="connsiteY56" fmla="*/ 262930 h 336550"/>
                <a:gd name="connsiteX57" fmla="*/ 268559 w 323850"/>
                <a:gd name="connsiteY57" fmla="*/ 244525 h 336550"/>
                <a:gd name="connsiteX58" fmla="*/ 306736 w 323850"/>
                <a:gd name="connsiteY58" fmla="*/ 244525 h 336550"/>
                <a:gd name="connsiteX59" fmla="*/ 323850 w 323850"/>
                <a:gd name="connsiteY59" fmla="*/ 262930 h 336550"/>
                <a:gd name="connsiteX60" fmla="*/ 323850 w 323850"/>
                <a:gd name="connsiteY60" fmla="*/ 264244 h 336550"/>
                <a:gd name="connsiteX61" fmla="*/ 306736 w 323850"/>
                <a:gd name="connsiteY61" fmla="*/ 282649 h 336550"/>
                <a:gd name="connsiteX62" fmla="*/ 301470 w 323850"/>
                <a:gd name="connsiteY62" fmla="*/ 282649 h 336550"/>
                <a:gd name="connsiteX63" fmla="*/ 298837 w 323850"/>
                <a:gd name="connsiteY63" fmla="*/ 282649 h 336550"/>
                <a:gd name="connsiteX64" fmla="*/ 298837 w 323850"/>
                <a:gd name="connsiteY64" fmla="*/ 314201 h 336550"/>
                <a:gd name="connsiteX65" fmla="*/ 276458 w 323850"/>
                <a:gd name="connsiteY65" fmla="*/ 336550 h 336550"/>
                <a:gd name="connsiteX66" fmla="*/ 125064 w 323850"/>
                <a:gd name="connsiteY66" fmla="*/ 336550 h 336550"/>
                <a:gd name="connsiteX67" fmla="*/ 102684 w 323850"/>
                <a:gd name="connsiteY67" fmla="*/ 314201 h 336550"/>
                <a:gd name="connsiteX68" fmla="*/ 102684 w 323850"/>
                <a:gd name="connsiteY68" fmla="*/ 287908 h 336550"/>
                <a:gd name="connsiteX69" fmla="*/ 75038 w 323850"/>
                <a:gd name="connsiteY69" fmla="*/ 287908 h 336550"/>
                <a:gd name="connsiteX70" fmla="*/ 13164 w 323850"/>
                <a:gd name="connsiteY70" fmla="*/ 255042 h 336550"/>
                <a:gd name="connsiteX71" fmla="*/ 11848 w 323850"/>
                <a:gd name="connsiteY71" fmla="*/ 253727 h 336550"/>
                <a:gd name="connsiteX72" fmla="*/ 9215 w 323850"/>
                <a:gd name="connsiteY72" fmla="*/ 249783 h 336550"/>
                <a:gd name="connsiteX73" fmla="*/ 7899 w 323850"/>
                <a:gd name="connsiteY73" fmla="*/ 244525 h 336550"/>
                <a:gd name="connsiteX74" fmla="*/ 6582 w 323850"/>
                <a:gd name="connsiteY74" fmla="*/ 240581 h 336550"/>
                <a:gd name="connsiteX75" fmla="*/ 2633 w 323850"/>
                <a:gd name="connsiteY75" fmla="*/ 231378 h 336550"/>
                <a:gd name="connsiteX76" fmla="*/ 2633 w 323850"/>
                <a:gd name="connsiteY76" fmla="*/ 228749 h 336550"/>
                <a:gd name="connsiteX77" fmla="*/ 0 w 323850"/>
                <a:gd name="connsiteY77" fmla="*/ 219546 h 336550"/>
                <a:gd name="connsiteX78" fmla="*/ 0 w 323850"/>
                <a:gd name="connsiteY78" fmla="*/ 215602 h 336550"/>
                <a:gd name="connsiteX79" fmla="*/ 0 w 323850"/>
                <a:gd name="connsiteY79" fmla="*/ 202456 h 336550"/>
                <a:gd name="connsiteX80" fmla="*/ 40810 w 323850"/>
                <a:gd name="connsiteY80" fmla="*/ 119633 h 336550"/>
                <a:gd name="connsiteX81" fmla="*/ 102684 w 323850"/>
                <a:gd name="connsiteY81" fmla="*/ 85452 h 336550"/>
                <a:gd name="connsiteX82" fmla="*/ 102684 w 323850"/>
                <a:gd name="connsiteY82" fmla="*/ 22349 h 336550"/>
                <a:gd name="connsiteX83" fmla="*/ 125064 w 323850"/>
                <a:gd name="connsiteY83"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23850" h="336550">
                  <a:moveTo>
                    <a:pt x="200025" y="303213"/>
                  </a:moveTo>
                  <a:cubicBezTo>
                    <a:pt x="193887" y="303213"/>
                    <a:pt x="188912" y="308188"/>
                    <a:pt x="188912" y="314326"/>
                  </a:cubicBezTo>
                  <a:cubicBezTo>
                    <a:pt x="188912" y="320464"/>
                    <a:pt x="193887" y="325439"/>
                    <a:pt x="200025" y="325439"/>
                  </a:cubicBezTo>
                  <a:cubicBezTo>
                    <a:pt x="206163" y="325439"/>
                    <a:pt x="211138" y="320464"/>
                    <a:pt x="211138" y="314326"/>
                  </a:cubicBezTo>
                  <a:cubicBezTo>
                    <a:pt x="211138" y="308188"/>
                    <a:pt x="206163" y="303213"/>
                    <a:pt x="200025" y="303213"/>
                  </a:cubicBezTo>
                  <a:close/>
                  <a:moveTo>
                    <a:pt x="267890" y="200026"/>
                  </a:moveTo>
                  <a:cubicBezTo>
                    <a:pt x="267890" y="200026"/>
                    <a:pt x="267890" y="200026"/>
                    <a:pt x="306529" y="200026"/>
                  </a:cubicBezTo>
                  <a:cubicBezTo>
                    <a:pt x="315856" y="200026"/>
                    <a:pt x="323850" y="207909"/>
                    <a:pt x="323850" y="217105"/>
                  </a:cubicBezTo>
                  <a:cubicBezTo>
                    <a:pt x="323850" y="217105"/>
                    <a:pt x="323850" y="217105"/>
                    <a:pt x="323850" y="219733"/>
                  </a:cubicBezTo>
                  <a:cubicBezTo>
                    <a:pt x="323850" y="228929"/>
                    <a:pt x="315856" y="238126"/>
                    <a:pt x="306529" y="238126"/>
                  </a:cubicBezTo>
                  <a:cubicBezTo>
                    <a:pt x="306529" y="238126"/>
                    <a:pt x="306529" y="238126"/>
                    <a:pt x="267890" y="238126"/>
                  </a:cubicBezTo>
                  <a:cubicBezTo>
                    <a:pt x="257231" y="238126"/>
                    <a:pt x="249237" y="228929"/>
                    <a:pt x="249237" y="219733"/>
                  </a:cubicBezTo>
                  <a:cubicBezTo>
                    <a:pt x="249237" y="219733"/>
                    <a:pt x="249237" y="219733"/>
                    <a:pt x="249237" y="217105"/>
                  </a:cubicBezTo>
                  <a:cubicBezTo>
                    <a:pt x="249237" y="207909"/>
                    <a:pt x="257231" y="200026"/>
                    <a:pt x="267890" y="200026"/>
                  </a:cubicBezTo>
                  <a:close/>
                  <a:moveTo>
                    <a:pt x="267890" y="155576"/>
                  </a:moveTo>
                  <a:cubicBezTo>
                    <a:pt x="267890" y="155576"/>
                    <a:pt x="267890" y="155576"/>
                    <a:pt x="306529" y="155576"/>
                  </a:cubicBezTo>
                  <a:cubicBezTo>
                    <a:pt x="315856" y="155576"/>
                    <a:pt x="323850" y="163400"/>
                    <a:pt x="323850" y="172528"/>
                  </a:cubicBezTo>
                  <a:cubicBezTo>
                    <a:pt x="323850" y="172528"/>
                    <a:pt x="323850" y="172528"/>
                    <a:pt x="323850" y="175137"/>
                  </a:cubicBezTo>
                  <a:cubicBezTo>
                    <a:pt x="323850" y="184265"/>
                    <a:pt x="315856" y="192089"/>
                    <a:pt x="306529" y="192089"/>
                  </a:cubicBezTo>
                  <a:cubicBezTo>
                    <a:pt x="306529" y="192089"/>
                    <a:pt x="306529" y="192089"/>
                    <a:pt x="267890" y="192089"/>
                  </a:cubicBezTo>
                  <a:cubicBezTo>
                    <a:pt x="257231" y="192089"/>
                    <a:pt x="249237" y="184265"/>
                    <a:pt x="249237" y="175137"/>
                  </a:cubicBezTo>
                  <a:cubicBezTo>
                    <a:pt x="249237" y="175137"/>
                    <a:pt x="249237" y="175137"/>
                    <a:pt x="249237" y="172528"/>
                  </a:cubicBezTo>
                  <a:cubicBezTo>
                    <a:pt x="249237" y="163400"/>
                    <a:pt x="257231" y="155576"/>
                    <a:pt x="267890" y="155576"/>
                  </a:cubicBezTo>
                  <a:close/>
                  <a:moveTo>
                    <a:pt x="175670" y="15876"/>
                  </a:moveTo>
                  <a:cubicBezTo>
                    <a:pt x="174353" y="15876"/>
                    <a:pt x="173037" y="17146"/>
                    <a:pt x="173037" y="19686"/>
                  </a:cubicBezTo>
                  <a:cubicBezTo>
                    <a:pt x="173037" y="20956"/>
                    <a:pt x="174353" y="22226"/>
                    <a:pt x="175670" y="22226"/>
                  </a:cubicBezTo>
                  <a:cubicBezTo>
                    <a:pt x="175670" y="22226"/>
                    <a:pt x="175670" y="22226"/>
                    <a:pt x="224379" y="22226"/>
                  </a:cubicBezTo>
                  <a:cubicBezTo>
                    <a:pt x="225695" y="22226"/>
                    <a:pt x="227012" y="20956"/>
                    <a:pt x="227012" y="19686"/>
                  </a:cubicBezTo>
                  <a:cubicBezTo>
                    <a:pt x="227012" y="17146"/>
                    <a:pt x="225695" y="15876"/>
                    <a:pt x="224379" y="15876"/>
                  </a:cubicBezTo>
                  <a:cubicBezTo>
                    <a:pt x="224379" y="15876"/>
                    <a:pt x="224379" y="15876"/>
                    <a:pt x="175670" y="15876"/>
                  </a:cubicBezTo>
                  <a:close/>
                  <a:moveTo>
                    <a:pt x="125064" y="0"/>
                  </a:moveTo>
                  <a:cubicBezTo>
                    <a:pt x="125064" y="0"/>
                    <a:pt x="125064" y="0"/>
                    <a:pt x="276458" y="0"/>
                  </a:cubicBezTo>
                  <a:cubicBezTo>
                    <a:pt x="288306" y="0"/>
                    <a:pt x="298837" y="10517"/>
                    <a:pt x="298837" y="22349"/>
                  </a:cubicBezTo>
                  <a:cubicBezTo>
                    <a:pt x="298837" y="22349"/>
                    <a:pt x="298837" y="22349"/>
                    <a:pt x="298837" y="109116"/>
                  </a:cubicBezTo>
                  <a:cubicBezTo>
                    <a:pt x="298837" y="109116"/>
                    <a:pt x="298837" y="109116"/>
                    <a:pt x="306736" y="109116"/>
                  </a:cubicBezTo>
                  <a:cubicBezTo>
                    <a:pt x="315951" y="109116"/>
                    <a:pt x="323850" y="118318"/>
                    <a:pt x="323850" y="127521"/>
                  </a:cubicBezTo>
                  <a:cubicBezTo>
                    <a:pt x="323850" y="127521"/>
                    <a:pt x="323850" y="127521"/>
                    <a:pt x="323850" y="130150"/>
                  </a:cubicBezTo>
                  <a:cubicBezTo>
                    <a:pt x="323850" y="139353"/>
                    <a:pt x="315951" y="147241"/>
                    <a:pt x="306736" y="147241"/>
                  </a:cubicBezTo>
                  <a:cubicBezTo>
                    <a:pt x="306736" y="147241"/>
                    <a:pt x="306736" y="147241"/>
                    <a:pt x="268559" y="147241"/>
                  </a:cubicBezTo>
                  <a:cubicBezTo>
                    <a:pt x="258027" y="147241"/>
                    <a:pt x="250128" y="139353"/>
                    <a:pt x="250128" y="130150"/>
                  </a:cubicBezTo>
                  <a:cubicBezTo>
                    <a:pt x="250128" y="130150"/>
                    <a:pt x="250128" y="130150"/>
                    <a:pt x="250128" y="127521"/>
                  </a:cubicBezTo>
                  <a:cubicBezTo>
                    <a:pt x="250128" y="118318"/>
                    <a:pt x="258027" y="109116"/>
                    <a:pt x="268559" y="109116"/>
                  </a:cubicBezTo>
                  <a:cubicBezTo>
                    <a:pt x="268559" y="109116"/>
                    <a:pt x="268559" y="109116"/>
                    <a:pt x="272508" y="109116"/>
                  </a:cubicBezTo>
                  <a:cubicBezTo>
                    <a:pt x="272508" y="109116"/>
                    <a:pt x="272508" y="109116"/>
                    <a:pt x="283040" y="109116"/>
                  </a:cubicBezTo>
                  <a:cubicBezTo>
                    <a:pt x="283040" y="109116"/>
                    <a:pt x="283040" y="109116"/>
                    <a:pt x="283040" y="35496"/>
                  </a:cubicBezTo>
                  <a:cubicBezTo>
                    <a:pt x="283040" y="35496"/>
                    <a:pt x="283040" y="35496"/>
                    <a:pt x="118481" y="35496"/>
                  </a:cubicBezTo>
                  <a:cubicBezTo>
                    <a:pt x="118481" y="35496"/>
                    <a:pt x="118481" y="35496"/>
                    <a:pt x="118481" y="76250"/>
                  </a:cubicBezTo>
                  <a:cubicBezTo>
                    <a:pt x="134279" y="67047"/>
                    <a:pt x="148760" y="59159"/>
                    <a:pt x="155342" y="56530"/>
                  </a:cubicBezTo>
                  <a:cubicBezTo>
                    <a:pt x="176406" y="44698"/>
                    <a:pt x="188254" y="59159"/>
                    <a:pt x="184305" y="74935"/>
                  </a:cubicBezTo>
                  <a:cubicBezTo>
                    <a:pt x="181672" y="86767"/>
                    <a:pt x="160608" y="99913"/>
                    <a:pt x="139545" y="117004"/>
                  </a:cubicBezTo>
                  <a:cubicBezTo>
                    <a:pt x="134279" y="120948"/>
                    <a:pt x="126380" y="126206"/>
                    <a:pt x="118481" y="131465"/>
                  </a:cubicBezTo>
                  <a:cubicBezTo>
                    <a:pt x="118481" y="131465"/>
                    <a:pt x="118481" y="131465"/>
                    <a:pt x="118481" y="294481"/>
                  </a:cubicBezTo>
                  <a:cubicBezTo>
                    <a:pt x="118481" y="294481"/>
                    <a:pt x="118481" y="294481"/>
                    <a:pt x="283040" y="294481"/>
                  </a:cubicBezTo>
                  <a:cubicBezTo>
                    <a:pt x="283040" y="294481"/>
                    <a:pt x="283040" y="294481"/>
                    <a:pt x="283040" y="282649"/>
                  </a:cubicBezTo>
                  <a:cubicBezTo>
                    <a:pt x="283040" y="282649"/>
                    <a:pt x="283040" y="282649"/>
                    <a:pt x="268559" y="282649"/>
                  </a:cubicBezTo>
                  <a:cubicBezTo>
                    <a:pt x="258027" y="282649"/>
                    <a:pt x="250128" y="274762"/>
                    <a:pt x="250128" y="264244"/>
                  </a:cubicBezTo>
                  <a:cubicBezTo>
                    <a:pt x="250128" y="264244"/>
                    <a:pt x="250128" y="264244"/>
                    <a:pt x="250128" y="262930"/>
                  </a:cubicBezTo>
                  <a:cubicBezTo>
                    <a:pt x="250128" y="252413"/>
                    <a:pt x="258027" y="244525"/>
                    <a:pt x="268559" y="244525"/>
                  </a:cubicBezTo>
                  <a:cubicBezTo>
                    <a:pt x="268559" y="244525"/>
                    <a:pt x="268559" y="244525"/>
                    <a:pt x="306736" y="244525"/>
                  </a:cubicBezTo>
                  <a:cubicBezTo>
                    <a:pt x="315951" y="244525"/>
                    <a:pt x="323850" y="252413"/>
                    <a:pt x="323850" y="262930"/>
                  </a:cubicBezTo>
                  <a:cubicBezTo>
                    <a:pt x="323850" y="262930"/>
                    <a:pt x="323850" y="262930"/>
                    <a:pt x="323850" y="264244"/>
                  </a:cubicBezTo>
                  <a:cubicBezTo>
                    <a:pt x="323850" y="274762"/>
                    <a:pt x="315951" y="282649"/>
                    <a:pt x="306736" y="282649"/>
                  </a:cubicBezTo>
                  <a:cubicBezTo>
                    <a:pt x="306736" y="282649"/>
                    <a:pt x="306736" y="282649"/>
                    <a:pt x="301470" y="282649"/>
                  </a:cubicBezTo>
                  <a:cubicBezTo>
                    <a:pt x="301470" y="282649"/>
                    <a:pt x="301470" y="282649"/>
                    <a:pt x="298837" y="282649"/>
                  </a:cubicBezTo>
                  <a:cubicBezTo>
                    <a:pt x="298837" y="282649"/>
                    <a:pt x="298837" y="282649"/>
                    <a:pt x="298837" y="314201"/>
                  </a:cubicBezTo>
                  <a:cubicBezTo>
                    <a:pt x="298837" y="326033"/>
                    <a:pt x="288306" y="336550"/>
                    <a:pt x="276458" y="336550"/>
                  </a:cubicBezTo>
                  <a:cubicBezTo>
                    <a:pt x="276458" y="336550"/>
                    <a:pt x="276458" y="336550"/>
                    <a:pt x="125064" y="336550"/>
                  </a:cubicBezTo>
                  <a:cubicBezTo>
                    <a:pt x="113216" y="336550"/>
                    <a:pt x="102684" y="326033"/>
                    <a:pt x="102684" y="314201"/>
                  </a:cubicBezTo>
                  <a:cubicBezTo>
                    <a:pt x="102684" y="314201"/>
                    <a:pt x="102684" y="314201"/>
                    <a:pt x="102684" y="287908"/>
                  </a:cubicBezTo>
                  <a:cubicBezTo>
                    <a:pt x="102684" y="287908"/>
                    <a:pt x="102684" y="287908"/>
                    <a:pt x="75038" y="287908"/>
                  </a:cubicBezTo>
                  <a:cubicBezTo>
                    <a:pt x="75038" y="287908"/>
                    <a:pt x="35544" y="287908"/>
                    <a:pt x="13164" y="255042"/>
                  </a:cubicBezTo>
                  <a:cubicBezTo>
                    <a:pt x="13164" y="253727"/>
                    <a:pt x="13164" y="253727"/>
                    <a:pt x="11848" y="253727"/>
                  </a:cubicBezTo>
                  <a:cubicBezTo>
                    <a:pt x="11848" y="252413"/>
                    <a:pt x="10531" y="251098"/>
                    <a:pt x="9215" y="249783"/>
                  </a:cubicBezTo>
                  <a:cubicBezTo>
                    <a:pt x="9215" y="248469"/>
                    <a:pt x="7899" y="245839"/>
                    <a:pt x="7899" y="244525"/>
                  </a:cubicBezTo>
                  <a:cubicBezTo>
                    <a:pt x="6582" y="243210"/>
                    <a:pt x="6582" y="241895"/>
                    <a:pt x="6582" y="240581"/>
                  </a:cubicBezTo>
                  <a:cubicBezTo>
                    <a:pt x="5266" y="237951"/>
                    <a:pt x="3949" y="235322"/>
                    <a:pt x="2633" y="231378"/>
                  </a:cubicBezTo>
                  <a:cubicBezTo>
                    <a:pt x="2633" y="230063"/>
                    <a:pt x="2633" y="230063"/>
                    <a:pt x="2633" y="228749"/>
                  </a:cubicBezTo>
                  <a:cubicBezTo>
                    <a:pt x="1316" y="226120"/>
                    <a:pt x="1316" y="223490"/>
                    <a:pt x="0" y="219546"/>
                  </a:cubicBezTo>
                  <a:cubicBezTo>
                    <a:pt x="0" y="218232"/>
                    <a:pt x="0" y="216917"/>
                    <a:pt x="0" y="215602"/>
                  </a:cubicBezTo>
                  <a:cubicBezTo>
                    <a:pt x="0" y="211658"/>
                    <a:pt x="0" y="207714"/>
                    <a:pt x="0" y="202456"/>
                  </a:cubicBezTo>
                  <a:cubicBezTo>
                    <a:pt x="0" y="149870"/>
                    <a:pt x="23696" y="127521"/>
                    <a:pt x="40810" y="119633"/>
                  </a:cubicBezTo>
                  <a:cubicBezTo>
                    <a:pt x="40810" y="119633"/>
                    <a:pt x="72405" y="102543"/>
                    <a:pt x="102684" y="85452"/>
                  </a:cubicBezTo>
                  <a:cubicBezTo>
                    <a:pt x="102684" y="85452"/>
                    <a:pt x="102684" y="85452"/>
                    <a:pt x="102684" y="22349"/>
                  </a:cubicBezTo>
                  <a:cubicBezTo>
                    <a:pt x="102684" y="10517"/>
                    <a:pt x="113216" y="0"/>
                    <a:pt x="125064" y="0"/>
                  </a:cubicBezTo>
                  <a:close/>
                </a:path>
              </a:pathLst>
            </a:custGeom>
            <a:solidFill>
              <a:schemeClr val="bg1"/>
            </a:solidFill>
            <a:ln>
              <a:noFill/>
            </a:ln>
          </p:spPr>
          <p:txBody>
            <a:bodyPr/>
            <a:lstStyle/>
            <a:p>
              <a:endParaRPr lang="zh-CN" altLang="en-US">
                <a:cs typeface="+mn-ea"/>
                <a:sym typeface="+mn-lt"/>
              </a:endParaRPr>
            </a:p>
          </p:txBody>
        </p:sp>
      </p:grpSp>
      <p:grpSp>
        <p:nvGrpSpPr>
          <p:cNvPr id="29" name="组合 28"/>
          <p:cNvGrpSpPr/>
          <p:nvPr/>
        </p:nvGrpSpPr>
        <p:grpSpPr>
          <a:xfrm>
            <a:off x="4675179" y="3584273"/>
            <a:ext cx="1506371" cy="1506371"/>
            <a:chOff x="3506384" y="2688205"/>
            <a:chExt cx="1129778" cy="1129778"/>
          </a:xfrm>
        </p:grpSpPr>
        <p:sp>
          <p:nvSpPr>
            <p:cNvPr id="30" name="Oval 22"/>
            <p:cNvSpPr/>
            <p:nvPr/>
          </p:nvSpPr>
          <p:spPr>
            <a:xfrm>
              <a:off x="3506384" y="2688205"/>
              <a:ext cx="1129778" cy="1129778"/>
            </a:xfrm>
            <a:prstGeom prst="ellipse">
              <a:avLst/>
            </a:prstGeom>
            <a:solidFill>
              <a:srgbClr val="F5C7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3200">
                <a:cs typeface="+mn-ea"/>
                <a:sym typeface="+mn-lt"/>
              </a:endParaRPr>
            </a:p>
          </p:txBody>
        </p:sp>
        <p:sp>
          <p:nvSpPr>
            <p:cNvPr id="31" name="person-explaining-strategy-on-a-board-with-a-sketch_38792"/>
            <p:cNvSpPr>
              <a:spLocks noChangeAspect="1"/>
            </p:cNvSpPr>
            <p:nvPr/>
          </p:nvSpPr>
          <p:spPr bwMode="auto">
            <a:xfrm>
              <a:off x="3766430" y="3004245"/>
              <a:ext cx="609685" cy="556261"/>
            </a:xfrm>
            <a:custGeom>
              <a:avLst/>
              <a:gdLst>
                <a:gd name="connsiteX0" fmla="*/ 104775 w 328613"/>
                <a:gd name="connsiteY0" fmla="*/ 169862 h 299818"/>
                <a:gd name="connsiteX1" fmla="*/ 328613 w 328613"/>
                <a:gd name="connsiteY1" fmla="*/ 169862 h 299818"/>
                <a:gd name="connsiteX2" fmla="*/ 328613 w 328613"/>
                <a:gd name="connsiteY2" fmla="*/ 182562 h 299818"/>
                <a:gd name="connsiteX3" fmla="*/ 104775 w 328613"/>
                <a:gd name="connsiteY3" fmla="*/ 182562 h 299818"/>
                <a:gd name="connsiteX4" fmla="*/ 0 w 328613"/>
                <a:gd name="connsiteY4" fmla="*/ 169862 h 299818"/>
                <a:gd name="connsiteX5" fmla="*/ 46038 w 328613"/>
                <a:gd name="connsiteY5" fmla="*/ 169862 h 299818"/>
                <a:gd name="connsiteX6" fmla="*/ 46038 w 328613"/>
                <a:gd name="connsiteY6" fmla="*/ 182562 h 299818"/>
                <a:gd name="connsiteX7" fmla="*/ 0 w 328613"/>
                <a:gd name="connsiteY7" fmla="*/ 182562 h 299818"/>
                <a:gd name="connsiteX8" fmla="*/ 154438 w 328613"/>
                <a:gd name="connsiteY8" fmla="*/ 103563 h 299818"/>
                <a:gd name="connsiteX9" fmla="*/ 156623 w 328613"/>
                <a:gd name="connsiteY9" fmla="*/ 123121 h 299818"/>
                <a:gd name="connsiteX10" fmla="*/ 98363 w 328613"/>
                <a:gd name="connsiteY10" fmla="*/ 137418 h 299818"/>
                <a:gd name="connsiteX11" fmla="*/ 98363 w 328613"/>
                <a:gd name="connsiteY11" fmla="*/ 189409 h 299818"/>
                <a:gd name="connsiteX12" fmla="*/ 97069 w 328613"/>
                <a:gd name="connsiteY12" fmla="*/ 193308 h 299818"/>
                <a:gd name="connsiteX13" fmla="*/ 110015 w 328613"/>
                <a:gd name="connsiteY13" fmla="*/ 273894 h 299818"/>
                <a:gd name="connsiteX14" fmla="*/ 89301 w 328613"/>
                <a:gd name="connsiteY14" fmla="*/ 273894 h 299818"/>
                <a:gd name="connsiteX15" fmla="*/ 78943 w 328613"/>
                <a:gd name="connsiteY15" fmla="*/ 206306 h 299818"/>
                <a:gd name="connsiteX16" fmla="*/ 60818 w 328613"/>
                <a:gd name="connsiteY16" fmla="*/ 294690 h 299818"/>
                <a:gd name="connsiteX17" fmla="*/ 41398 w 328613"/>
                <a:gd name="connsiteY17" fmla="*/ 284292 h 299818"/>
                <a:gd name="connsiteX18" fmla="*/ 56934 w 328613"/>
                <a:gd name="connsiteY18" fmla="*/ 201107 h 299818"/>
                <a:gd name="connsiteX19" fmla="*/ 51755 w 328613"/>
                <a:gd name="connsiteY19" fmla="*/ 189409 h 299818"/>
                <a:gd name="connsiteX20" fmla="*/ 51755 w 328613"/>
                <a:gd name="connsiteY20" fmla="*/ 124421 h 299818"/>
                <a:gd name="connsiteX21" fmla="*/ 69881 w 328613"/>
                <a:gd name="connsiteY21" fmla="*/ 107524 h 299818"/>
                <a:gd name="connsiteX22" fmla="*/ 80238 w 328613"/>
                <a:gd name="connsiteY22" fmla="*/ 107524 h 299818"/>
                <a:gd name="connsiteX23" fmla="*/ 95774 w 328613"/>
                <a:gd name="connsiteY23" fmla="*/ 116622 h 299818"/>
                <a:gd name="connsiteX24" fmla="*/ 146266 w 328613"/>
                <a:gd name="connsiteY24" fmla="*/ 103624 h 299818"/>
                <a:gd name="connsiteX25" fmla="*/ 154438 w 328613"/>
                <a:gd name="connsiteY25" fmla="*/ 103563 h 299818"/>
                <a:gd name="connsiteX26" fmla="*/ 258763 w 328613"/>
                <a:gd name="connsiteY26" fmla="*/ 98425 h 299818"/>
                <a:gd name="connsiteX27" fmla="*/ 273051 w 328613"/>
                <a:gd name="connsiteY27" fmla="*/ 112713 h 299818"/>
                <a:gd name="connsiteX28" fmla="*/ 285751 w 328613"/>
                <a:gd name="connsiteY28" fmla="*/ 98425 h 299818"/>
                <a:gd name="connsiteX29" fmla="*/ 290513 w 328613"/>
                <a:gd name="connsiteY29" fmla="*/ 104775 h 299818"/>
                <a:gd name="connsiteX30" fmla="*/ 277813 w 328613"/>
                <a:gd name="connsiteY30" fmla="*/ 117475 h 299818"/>
                <a:gd name="connsiteX31" fmla="*/ 290513 w 328613"/>
                <a:gd name="connsiteY31" fmla="*/ 130175 h 299818"/>
                <a:gd name="connsiteX32" fmla="*/ 285751 w 328613"/>
                <a:gd name="connsiteY32" fmla="*/ 133350 h 299818"/>
                <a:gd name="connsiteX33" fmla="*/ 273051 w 328613"/>
                <a:gd name="connsiteY33" fmla="*/ 120650 h 299818"/>
                <a:gd name="connsiteX34" fmla="*/ 258763 w 328613"/>
                <a:gd name="connsiteY34" fmla="*/ 133350 h 299818"/>
                <a:gd name="connsiteX35" fmla="*/ 255588 w 328613"/>
                <a:gd name="connsiteY35" fmla="*/ 130175 h 299818"/>
                <a:gd name="connsiteX36" fmla="*/ 268288 w 328613"/>
                <a:gd name="connsiteY36" fmla="*/ 117475 h 299818"/>
                <a:gd name="connsiteX37" fmla="*/ 255588 w 328613"/>
                <a:gd name="connsiteY37" fmla="*/ 104775 h 299818"/>
                <a:gd name="connsiteX38" fmla="*/ 75407 w 328613"/>
                <a:gd name="connsiteY38" fmla="*/ 53975 h 299818"/>
                <a:gd name="connsiteX39" fmla="*/ 98426 w 328613"/>
                <a:gd name="connsiteY39" fmla="*/ 76200 h 299818"/>
                <a:gd name="connsiteX40" fmla="*/ 75407 w 328613"/>
                <a:gd name="connsiteY40" fmla="*/ 98425 h 299818"/>
                <a:gd name="connsiteX41" fmla="*/ 52388 w 328613"/>
                <a:gd name="connsiteY41" fmla="*/ 76200 h 299818"/>
                <a:gd name="connsiteX42" fmla="*/ 75407 w 328613"/>
                <a:gd name="connsiteY42" fmla="*/ 53975 h 299818"/>
                <a:gd name="connsiteX43" fmla="*/ 132688 w 328613"/>
                <a:gd name="connsiteY43" fmla="*/ 31615 h 299818"/>
                <a:gd name="connsiteX44" fmla="*/ 190486 w 328613"/>
                <a:gd name="connsiteY44" fmla="*/ 71338 h 299818"/>
                <a:gd name="connsiteX45" fmla="*/ 246063 w 328613"/>
                <a:gd name="connsiteY45" fmla="*/ 112614 h 299818"/>
                <a:gd name="connsiteX46" fmla="*/ 244770 w 328613"/>
                <a:gd name="connsiteY46" fmla="*/ 119063 h 299818"/>
                <a:gd name="connsiteX47" fmla="*/ 185316 w 328613"/>
                <a:gd name="connsiteY47" fmla="*/ 75208 h 299818"/>
                <a:gd name="connsiteX48" fmla="*/ 102598 w 328613"/>
                <a:gd name="connsiteY48" fmla="*/ 46831 h 299818"/>
                <a:gd name="connsiteX49" fmla="*/ 100013 w 328613"/>
                <a:gd name="connsiteY49" fmla="*/ 41672 h 299818"/>
                <a:gd name="connsiteX50" fmla="*/ 132688 w 328613"/>
                <a:gd name="connsiteY50" fmla="*/ 31615 h 299818"/>
                <a:gd name="connsiteX51" fmla="*/ 0 w 328613"/>
                <a:gd name="connsiteY51" fmla="*/ 0 h 299818"/>
                <a:gd name="connsiteX52" fmla="*/ 328613 w 328613"/>
                <a:gd name="connsiteY52" fmla="*/ 0 h 299818"/>
                <a:gd name="connsiteX53" fmla="*/ 328613 w 328613"/>
                <a:gd name="connsiteY53" fmla="*/ 161925 h 299818"/>
                <a:gd name="connsiteX54" fmla="*/ 104775 w 328613"/>
                <a:gd name="connsiteY54" fmla="*/ 161925 h 299818"/>
                <a:gd name="connsiteX55" fmla="*/ 104775 w 328613"/>
                <a:gd name="connsiteY55" fmla="*/ 149225 h 299818"/>
                <a:gd name="connsiteX56" fmla="*/ 315913 w 328613"/>
                <a:gd name="connsiteY56" fmla="*/ 149225 h 299818"/>
                <a:gd name="connsiteX57" fmla="*/ 315913 w 328613"/>
                <a:gd name="connsiteY57" fmla="*/ 14287 h 299818"/>
                <a:gd name="connsiteX58" fmla="*/ 12700 w 328613"/>
                <a:gd name="connsiteY58" fmla="*/ 14287 h 299818"/>
                <a:gd name="connsiteX59" fmla="*/ 12700 w 328613"/>
                <a:gd name="connsiteY59" fmla="*/ 149225 h 299818"/>
                <a:gd name="connsiteX60" fmla="*/ 46037 w 328613"/>
                <a:gd name="connsiteY60" fmla="*/ 149225 h 299818"/>
                <a:gd name="connsiteX61" fmla="*/ 46037 w 328613"/>
                <a:gd name="connsiteY61" fmla="*/ 161925 h 299818"/>
                <a:gd name="connsiteX62" fmla="*/ 0 w 328613"/>
                <a:gd name="connsiteY62" fmla="*/ 161925 h 29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28613" h="299818">
                  <a:moveTo>
                    <a:pt x="104775" y="169862"/>
                  </a:moveTo>
                  <a:lnTo>
                    <a:pt x="328613" y="169862"/>
                  </a:lnTo>
                  <a:lnTo>
                    <a:pt x="328613" y="182562"/>
                  </a:lnTo>
                  <a:lnTo>
                    <a:pt x="104775" y="182562"/>
                  </a:lnTo>
                  <a:close/>
                  <a:moveTo>
                    <a:pt x="0" y="169862"/>
                  </a:moveTo>
                  <a:lnTo>
                    <a:pt x="46038" y="169862"/>
                  </a:lnTo>
                  <a:lnTo>
                    <a:pt x="46038" y="182562"/>
                  </a:lnTo>
                  <a:lnTo>
                    <a:pt x="0" y="182562"/>
                  </a:lnTo>
                  <a:close/>
                  <a:moveTo>
                    <a:pt x="154438" y="103563"/>
                  </a:moveTo>
                  <a:cubicBezTo>
                    <a:pt x="161721" y="106793"/>
                    <a:pt x="165362" y="118247"/>
                    <a:pt x="156623" y="123121"/>
                  </a:cubicBezTo>
                  <a:cubicBezTo>
                    <a:pt x="138498" y="132219"/>
                    <a:pt x="117783" y="137418"/>
                    <a:pt x="98363" y="137418"/>
                  </a:cubicBezTo>
                  <a:cubicBezTo>
                    <a:pt x="98363" y="137418"/>
                    <a:pt x="98363" y="137418"/>
                    <a:pt x="98363" y="189409"/>
                  </a:cubicBezTo>
                  <a:cubicBezTo>
                    <a:pt x="98363" y="190709"/>
                    <a:pt x="97069" y="192009"/>
                    <a:pt x="97069" y="193308"/>
                  </a:cubicBezTo>
                  <a:cubicBezTo>
                    <a:pt x="106131" y="219304"/>
                    <a:pt x="110015" y="246599"/>
                    <a:pt x="110015" y="273894"/>
                  </a:cubicBezTo>
                  <a:cubicBezTo>
                    <a:pt x="110015" y="286892"/>
                    <a:pt x="89301" y="286892"/>
                    <a:pt x="89301" y="273894"/>
                  </a:cubicBezTo>
                  <a:cubicBezTo>
                    <a:pt x="89301" y="250498"/>
                    <a:pt x="85417" y="228402"/>
                    <a:pt x="78943" y="206306"/>
                  </a:cubicBezTo>
                  <a:cubicBezTo>
                    <a:pt x="80238" y="237500"/>
                    <a:pt x="77649" y="268695"/>
                    <a:pt x="60818" y="294690"/>
                  </a:cubicBezTo>
                  <a:cubicBezTo>
                    <a:pt x="53050" y="306388"/>
                    <a:pt x="34925" y="295990"/>
                    <a:pt x="41398" y="284292"/>
                  </a:cubicBezTo>
                  <a:cubicBezTo>
                    <a:pt x="58229" y="258297"/>
                    <a:pt x="59523" y="229702"/>
                    <a:pt x="56934" y="201107"/>
                  </a:cubicBezTo>
                  <a:cubicBezTo>
                    <a:pt x="54345" y="198507"/>
                    <a:pt x="51755" y="193308"/>
                    <a:pt x="51755" y="189409"/>
                  </a:cubicBezTo>
                  <a:cubicBezTo>
                    <a:pt x="51755" y="189409"/>
                    <a:pt x="51755" y="189409"/>
                    <a:pt x="51755" y="124421"/>
                  </a:cubicBezTo>
                  <a:cubicBezTo>
                    <a:pt x="51755" y="115322"/>
                    <a:pt x="59523" y="107524"/>
                    <a:pt x="69881" y="107524"/>
                  </a:cubicBezTo>
                  <a:cubicBezTo>
                    <a:pt x="69881" y="107524"/>
                    <a:pt x="69881" y="107524"/>
                    <a:pt x="80238" y="107524"/>
                  </a:cubicBezTo>
                  <a:cubicBezTo>
                    <a:pt x="86711" y="107524"/>
                    <a:pt x="93185" y="111423"/>
                    <a:pt x="95774" y="116622"/>
                  </a:cubicBezTo>
                  <a:cubicBezTo>
                    <a:pt x="112604" y="116622"/>
                    <a:pt x="129435" y="112723"/>
                    <a:pt x="146266" y="103624"/>
                  </a:cubicBezTo>
                  <a:cubicBezTo>
                    <a:pt x="149179" y="102325"/>
                    <a:pt x="152011" y="102487"/>
                    <a:pt x="154438" y="103563"/>
                  </a:cubicBezTo>
                  <a:close/>
                  <a:moveTo>
                    <a:pt x="258763" y="98425"/>
                  </a:moveTo>
                  <a:lnTo>
                    <a:pt x="273051" y="112713"/>
                  </a:lnTo>
                  <a:lnTo>
                    <a:pt x="285751" y="98425"/>
                  </a:lnTo>
                  <a:lnTo>
                    <a:pt x="290513" y="104775"/>
                  </a:lnTo>
                  <a:lnTo>
                    <a:pt x="277813" y="117475"/>
                  </a:lnTo>
                  <a:lnTo>
                    <a:pt x="290513" y="130175"/>
                  </a:lnTo>
                  <a:lnTo>
                    <a:pt x="285751" y="133350"/>
                  </a:lnTo>
                  <a:lnTo>
                    <a:pt x="273051" y="120650"/>
                  </a:lnTo>
                  <a:lnTo>
                    <a:pt x="258763" y="133350"/>
                  </a:lnTo>
                  <a:lnTo>
                    <a:pt x="255588" y="130175"/>
                  </a:lnTo>
                  <a:lnTo>
                    <a:pt x="268288" y="117475"/>
                  </a:lnTo>
                  <a:lnTo>
                    <a:pt x="255588" y="104775"/>
                  </a:lnTo>
                  <a:close/>
                  <a:moveTo>
                    <a:pt x="75407" y="53975"/>
                  </a:moveTo>
                  <a:cubicBezTo>
                    <a:pt x="88120" y="53975"/>
                    <a:pt x="98426" y="63925"/>
                    <a:pt x="98426" y="76200"/>
                  </a:cubicBezTo>
                  <a:cubicBezTo>
                    <a:pt x="98426" y="88475"/>
                    <a:pt x="88120" y="98425"/>
                    <a:pt x="75407" y="98425"/>
                  </a:cubicBezTo>
                  <a:cubicBezTo>
                    <a:pt x="62694" y="98425"/>
                    <a:pt x="52388" y="88475"/>
                    <a:pt x="52388" y="76200"/>
                  </a:cubicBezTo>
                  <a:cubicBezTo>
                    <a:pt x="52388" y="63925"/>
                    <a:pt x="62694" y="53975"/>
                    <a:pt x="75407" y="53975"/>
                  </a:cubicBezTo>
                  <a:close/>
                  <a:moveTo>
                    <a:pt x="132688" y="31615"/>
                  </a:moveTo>
                  <a:cubicBezTo>
                    <a:pt x="160679" y="29982"/>
                    <a:pt x="175946" y="51023"/>
                    <a:pt x="190486" y="71338"/>
                  </a:cubicBezTo>
                  <a:cubicBezTo>
                    <a:pt x="204704" y="90686"/>
                    <a:pt x="220213" y="110034"/>
                    <a:pt x="246063" y="112614"/>
                  </a:cubicBezTo>
                  <a:cubicBezTo>
                    <a:pt x="246063" y="112614"/>
                    <a:pt x="246063" y="112614"/>
                    <a:pt x="244770" y="119063"/>
                  </a:cubicBezTo>
                  <a:cubicBezTo>
                    <a:pt x="216336" y="116484"/>
                    <a:pt x="200826" y="95845"/>
                    <a:pt x="185316" y="75208"/>
                  </a:cubicBezTo>
                  <a:cubicBezTo>
                    <a:pt x="165929" y="48121"/>
                    <a:pt x="147835" y="24904"/>
                    <a:pt x="102598" y="46831"/>
                  </a:cubicBezTo>
                  <a:cubicBezTo>
                    <a:pt x="102598" y="46831"/>
                    <a:pt x="102598" y="46831"/>
                    <a:pt x="100013" y="41672"/>
                  </a:cubicBezTo>
                  <a:cubicBezTo>
                    <a:pt x="112615" y="35223"/>
                    <a:pt x="123358" y="32159"/>
                    <a:pt x="132688" y="31615"/>
                  </a:cubicBezTo>
                  <a:close/>
                  <a:moveTo>
                    <a:pt x="0" y="0"/>
                  </a:moveTo>
                  <a:lnTo>
                    <a:pt x="328613" y="0"/>
                  </a:lnTo>
                  <a:lnTo>
                    <a:pt x="328613" y="161925"/>
                  </a:lnTo>
                  <a:lnTo>
                    <a:pt x="104775" y="161925"/>
                  </a:lnTo>
                  <a:lnTo>
                    <a:pt x="104775" y="149225"/>
                  </a:lnTo>
                  <a:lnTo>
                    <a:pt x="315913" y="149225"/>
                  </a:lnTo>
                  <a:lnTo>
                    <a:pt x="315913" y="14287"/>
                  </a:lnTo>
                  <a:lnTo>
                    <a:pt x="12700" y="14287"/>
                  </a:lnTo>
                  <a:lnTo>
                    <a:pt x="12700" y="149225"/>
                  </a:lnTo>
                  <a:lnTo>
                    <a:pt x="46037" y="149225"/>
                  </a:lnTo>
                  <a:lnTo>
                    <a:pt x="46037" y="161925"/>
                  </a:lnTo>
                  <a:lnTo>
                    <a:pt x="0" y="161925"/>
                  </a:lnTo>
                  <a:close/>
                </a:path>
              </a:pathLst>
            </a:custGeom>
            <a:solidFill>
              <a:schemeClr val="bg1"/>
            </a:solidFill>
            <a:ln>
              <a:noFill/>
            </a:ln>
          </p:spPr>
          <p:txBody>
            <a:bodyPr/>
            <a:lstStyle/>
            <a:p>
              <a:endParaRPr lang="zh-CN" altLang="en-US">
                <a:cs typeface="+mn-ea"/>
                <a:sym typeface="+mn-lt"/>
              </a:endParaRPr>
            </a:p>
          </p:txBody>
        </p:sp>
      </p:grpSp>
    </p:spTree>
    <p:extLst>
      <p:ext uri="{BB962C8B-B14F-4D97-AF65-F5344CB8AC3E}">
        <p14:creationId xmlns:p14="http://schemas.microsoft.com/office/powerpoint/2010/main" val="337519708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14" presetClass="entr" presetSubtype="10" fill="hold"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randombar(horizontal)">
                                      <p:cBhvr>
                                        <p:cTn id="12" dur="500"/>
                                        <p:tgtEl>
                                          <p:spTgt spid="22"/>
                                        </p:tgtEl>
                                      </p:cBhvr>
                                    </p:animEffect>
                                  </p:childTnLst>
                                </p:cTn>
                              </p:par>
                              <p:par>
                                <p:cTn id="13" presetID="14" presetClass="entr" presetSubtype="1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randombar(horizontal)">
                                      <p:cBhvr>
                                        <p:cTn id="15" dur="500"/>
                                        <p:tgtEl>
                                          <p:spTgt spid="29"/>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012"/>
          <p:cNvSpPr/>
          <p:nvPr/>
        </p:nvSpPr>
        <p:spPr>
          <a:xfrm>
            <a:off x="7055425" y="2048147"/>
            <a:ext cx="3561372" cy="1686613"/>
          </a:xfrm>
          <a:prstGeom prst="roundRect">
            <a:avLst>
              <a:gd name="adj" fmla="val 6918"/>
            </a:avLst>
          </a:prstGeom>
          <a:noFill/>
          <a:ln w="12700">
            <a:solidFill>
              <a:srgbClr val="A6AAA9"/>
            </a:solidFill>
            <a:miter lim="400000"/>
          </a:ln>
        </p:spPr>
        <p:txBody>
          <a:bodyPr lIns="19051" tIns="19051" rIns="19051" bIns="19051" anchor="ctr"/>
          <a:lstStyle/>
          <a:p>
            <a:pPr lvl="0"/>
            <a:endParaRPr sz="1733">
              <a:cs typeface="+mn-ea"/>
              <a:sym typeface="+mn-lt"/>
            </a:endParaRPr>
          </a:p>
        </p:txBody>
      </p:sp>
      <p:sp>
        <p:nvSpPr>
          <p:cNvPr id="3" name="Shape 2013"/>
          <p:cNvSpPr/>
          <p:nvPr/>
        </p:nvSpPr>
        <p:spPr>
          <a:xfrm>
            <a:off x="7055425" y="3978623"/>
            <a:ext cx="3561372" cy="1684827"/>
          </a:xfrm>
          <a:prstGeom prst="roundRect">
            <a:avLst>
              <a:gd name="adj" fmla="val 6925"/>
            </a:avLst>
          </a:prstGeom>
          <a:noFill/>
          <a:ln w="12700">
            <a:solidFill>
              <a:srgbClr val="A6AAA9"/>
            </a:solidFill>
            <a:miter lim="400000"/>
          </a:ln>
        </p:spPr>
        <p:txBody>
          <a:bodyPr lIns="19051" tIns="19051" rIns="19051" bIns="19051" anchor="ctr"/>
          <a:lstStyle/>
          <a:p>
            <a:pPr lvl="0"/>
            <a:endParaRPr sz="1733">
              <a:cs typeface="+mn-ea"/>
              <a:sym typeface="+mn-lt"/>
            </a:endParaRPr>
          </a:p>
        </p:txBody>
      </p:sp>
      <p:sp>
        <p:nvSpPr>
          <p:cNvPr id="4" name="Shape 2014"/>
          <p:cNvSpPr/>
          <p:nvPr/>
        </p:nvSpPr>
        <p:spPr>
          <a:xfrm>
            <a:off x="1581951" y="3977730"/>
            <a:ext cx="3561372" cy="1686612"/>
          </a:xfrm>
          <a:prstGeom prst="roundRect">
            <a:avLst>
              <a:gd name="adj" fmla="val 6918"/>
            </a:avLst>
          </a:prstGeom>
          <a:noFill/>
          <a:ln w="12700">
            <a:solidFill>
              <a:srgbClr val="A6AAA9"/>
            </a:solidFill>
            <a:miter lim="400000"/>
          </a:ln>
        </p:spPr>
        <p:txBody>
          <a:bodyPr lIns="19051" tIns="19051" rIns="19051" bIns="19051" anchor="ctr"/>
          <a:lstStyle/>
          <a:p>
            <a:pPr lvl="0"/>
            <a:endParaRPr sz="1733">
              <a:cs typeface="+mn-ea"/>
              <a:sym typeface="+mn-lt"/>
            </a:endParaRPr>
          </a:p>
        </p:txBody>
      </p:sp>
      <p:sp>
        <p:nvSpPr>
          <p:cNvPr id="5" name="Shape 2015"/>
          <p:cNvSpPr/>
          <p:nvPr/>
        </p:nvSpPr>
        <p:spPr>
          <a:xfrm>
            <a:off x="1581951" y="2048147"/>
            <a:ext cx="3561372" cy="1686613"/>
          </a:xfrm>
          <a:prstGeom prst="roundRect">
            <a:avLst>
              <a:gd name="adj" fmla="val 6918"/>
            </a:avLst>
          </a:prstGeom>
          <a:noFill/>
          <a:ln w="12700">
            <a:solidFill>
              <a:srgbClr val="A6AAA9"/>
            </a:solidFill>
            <a:miter lim="400000"/>
          </a:ln>
        </p:spPr>
        <p:txBody>
          <a:bodyPr lIns="19051" tIns="19051" rIns="19051" bIns="19051" anchor="ctr"/>
          <a:lstStyle/>
          <a:p>
            <a:pPr lvl="0"/>
            <a:endParaRPr sz="1733">
              <a:cs typeface="+mn-ea"/>
              <a:sym typeface="+mn-lt"/>
            </a:endParaRPr>
          </a:p>
        </p:txBody>
      </p:sp>
      <p:sp>
        <p:nvSpPr>
          <p:cNvPr id="6" name="Shape 2016"/>
          <p:cNvSpPr/>
          <p:nvPr/>
        </p:nvSpPr>
        <p:spPr>
          <a:xfrm>
            <a:off x="4826939" y="2590801"/>
            <a:ext cx="2537880" cy="253787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C700"/>
          </a:solidFill>
          <a:ln w="12700">
            <a:noFill/>
            <a:miter lim="400000"/>
          </a:ln>
        </p:spPr>
        <p:txBody>
          <a:bodyPr lIns="25400" tIns="25400" rIns="25400" bIns="25400" anchor="ctr"/>
          <a:lstStyle/>
          <a:p>
            <a:pPr lvl="0"/>
            <a:endParaRPr sz="1733">
              <a:cs typeface="+mn-ea"/>
              <a:sym typeface="+mn-lt"/>
            </a:endParaRPr>
          </a:p>
        </p:txBody>
      </p:sp>
      <p:sp>
        <p:nvSpPr>
          <p:cNvPr id="7" name="Shape 2021"/>
          <p:cNvSpPr/>
          <p:nvPr/>
        </p:nvSpPr>
        <p:spPr>
          <a:xfrm>
            <a:off x="2329994" y="2608594"/>
            <a:ext cx="2537880" cy="1036306"/>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a:lnSpc>
                <a:spcPct val="120000"/>
              </a:lnSpc>
              <a:spcBef>
                <a:spcPts val="2500"/>
              </a:spcBef>
              <a:defRPr sz="2000">
                <a:solidFill>
                  <a:srgbClr val="53585F"/>
                </a:solidFill>
              </a:defRPr>
            </a:lvl1pPr>
          </a:lstStyle>
          <a:p>
            <a:pPr fontAlgn="ctr">
              <a:lnSpc>
                <a:spcPct val="100000"/>
              </a:lnSpc>
            </a:pPr>
            <a:r>
              <a:rPr lang="en-US" altLang="zh-CN" sz="1400" dirty="0">
                <a:solidFill>
                  <a:schemeClr val="tx1">
                    <a:lumMod val="75000"/>
                    <a:lumOff val="25000"/>
                  </a:schemeClr>
                </a:solidFill>
                <a:cs typeface="+mn-ea"/>
                <a:sym typeface="+mn-lt"/>
              </a:rPr>
              <a:t>click to add your text here click to add your text here click to add your text here click to add your text here</a:t>
            </a:r>
          </a:p>
          <a:p>
            <a:pPr fontAlgn="ctr">
              <a:lnSpc>
                <a:spcPct val="100000"/>
              </a:lnSpc>
            </a:pPr>
            <a:endParaRPr lang="en-US" altLang="zh-CN" sz="1400" dirty="0">
              <a:solidFill>
                <a:schemeClr val="tx1">
                  <a:lumMod val="75000"/>
                  <a:lumOff val="25000"/>
                </a:schemeClr>
              </a:solidFill>
              <a:cs typeface="+mn-ea"/>
              <a:sym typeface="+mn-lt"/>
            </a:endParaRPr>
          </a:p>
        </p:txBody>
      </p:sp>
      <p:sp>
        <p:nvSpPr>
          <p:cNvPr id="8" name="Shape 2022"/>
          <p:cNvSpPr/>
          <p:nvPr/>
        </p:nvSpPr>
        <p:spPr>
          <a:xfrm>
            <a:off x="2322199" y="2190181"/>
            <a:ext cx="2320148" cy="40161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l">
              <a:lnSpc>
                <a:spcPct val="120000"/>
              </a:lnSpc>
              <a:defRPr sz="3500">
                <a:solidFill>
                  <a:srgbClr val="53585F"/>
                </a:solidFill>
              </a:defRPr>
            </a:lvl1pPr>
          </a:lstStyle>
          <a:p>
            <a:r>
              <a:rPr lang="en-US" altLang="zh-CN" sz="2000" b="1" dirty="0">
                <a:solidFill>
                  <a:srgbClr val="1D4251"/>
                </a:solidFill>
                <a:cs typeface="+mn-ea"/>
                <a:sym typeface="+mn-lt"/>
              </a:rPr>
              <a:t>ADD YOUR TITLE</a:t>
            </a:r>
            <a:endParaRPr lang="zh-CN" altLang="en-US" sz="2000" b="1" dirty="0">
              <a:solidFill>
                <a:srgbClr val="1D4251"/>
              </a:solidFill>
              <a:cs typeface="+mn-ea"/>
              <a:sym typeface="+mn-lt"/>
            </a:endParaRPr>
          </a:p>
        </p:txBody>
      </p:sp>
      <p:sp>
        <p:nvSpPr>
          <p:cNvPr id="9" name="Shape 2023"/>
          <p:cNvSpPr/>
          <p:nvPr/>
        </p:nvSpPr>
        <p:spPr>
          <a:xfrm>
            <a:off x="2329994" y="4545164"/>
            <a:ext cx="2537880" cy="986785"/>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a:lnSpc>
                <a:spcPct val="120000"/>
              </a:lnSpc>
              <a:spcBef>
                <a:spcPts val="2500"/>
              </a:spcBef>
              <a:defRPr sz="2000">
                <a:solidFill>
                  <a:srgbClr val="53585F"/>
                </a:solidFill>
              </a:defRPr>
            </a:lvl1pPr>
          </a:lstStyle>
          <a:p>
            <a:pPr fontAlgn="ctr">
              <a:lnSpc>
                <a:spcPct val="100000"/>
              </a:lnSpc>
            </a:pPr>
            <a:r>
              <a:rPr lang="en-US" altLang="zh-CN" sz="1400" dirty="0">
                <a:solidFill>
                  <a:schemeClr val="tx1">
                    <a:lumMod val="75000"/>
                    <a:lumOff val="25000"/>
                  </a:schemeClr>
                </a:solidFill>
                <a:cs typeface="+mn-ea"/>
                <a:sym typeface="+mn-lt"/>
              </a:rPr>
              <a:t>click to add your text here click to add your text here click to add your text here click to add your text here</a:t>
            </a:r>
          </a:p>
          <a:p>
            <a:pPr fontAlgn="ctr">
              <a:lnSpc>
                <a:spcPct val="100000"/>
              </a:lnSpc>
            </a:pPr>
            <a:endParaRPr lang="en-US" altLang="zh-CN" sz="1400" dirty="0">
              <a:solidFill>
                <a:schemeClr val="tx1">
                  <a:lumMod val="75000"/>
                  <a:lumOff val="25000"/>
                </a:schemeClr>
              </a:solidFill>
              <a:cs typeface="+mn-ea"/>
              <a:sym typeface="+mn-lt"/>
            </a:endParaRPr>
          </a:p>
        </p:txBody>
      </p:sp>
      <p:sp>
        <p:nvSpPr>
          <p:cNvPr id="10" name="Shape 2024"/>
          <p:cNvSpPr/>
          <p:nvPr/>
        </p:nvSpPr>
        <p:spPr>
          <a:xfrm>
            <a:off x="2322198" y="4154714"/>
            <a:ext cx="2241417" cy="40161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l">
              <a:lnSpc>
                <a:spcPct val="120000"/>
              </a:lnSpc>
              <a:defRPr sz="3500">
                <a:solidFill>
                  <a:srgbClr val="53585F"/>
                </a:solidFill>
              </a:defRPr>
            </a:lvl1pPr>
          </a:lstStyle>
          <a:p>
            <a:r>
              <a:rPr lang="en-US" altLang="zh-CN" sz="2000" b="1" dirty="0">
                <a:solidFill>
                  <a:srgbClr val="1D4251"/>
                </a:solidFill>
                <a:cs typeface="+mn-ea"/>
                <a:sym typeface="+mn-lt"/>
              </a:rPr>
              <a:t>ADD YOUR TITLE</a:t>
            </a:r>
            <a:endParaRPr lang="zh-CN" altLang="en-US" sz="2000" b="1" dirty="0">
              <a:solidFill>
                <a:srgbClr val="1D4251"/>
              </a:solidFill>
              <a:cs typeface="+mn-ea"/>
              <a:sym typeface="+mn-lt"/>
            </a:endParaRPr>
          </a:p>
        </p:txBody>
      </p:sp>
      <p:sp>
        <p:nvSpPr>
          <p:cNvPr id="11" name="Shape 2025"/>
          <p:cNvSpPr/>
          <p:nvPr/>
        </p:nvSpPr>
        <p:spPr>
          <a:xfrm>
            <a:off x="7417167" y="2608594"/>
            <a:ext cx="2527752" cy="1036306"/>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r">
              <a:lnSpc>
                <a:spcPct val="120000"/>
              </a:lnSpc>
              <a:spcBef>
                <a:spcPts val="4500"/>
              </a:spcBef>
              <a:defRPr sz="2000">
                <a:solidFill>
                  <a:srgbClr val="53585F"/>
                </a:solidFill>
              </a:defRPr>
            </a:lvl1pPr>
          </a:lstStyle>
          <a:p>
            <a:pPr fontAlgn="ctr">
              <a:lnSpc>
                <a:spcPct val="100000"/>
              </a:lnSpc>
            </a:pPr>
            <a:r>
              <a:rPr lang="en-US" altLang="zh-CN" sz="1400" dirty="0">
                <a:solidFill>
                  <a:schemeClr val="tx1">
                    <a:lumMod val="75000"/>
                    <a:lumOff val="25000"/>
                  </a:schemeClr>
                </a:solidFill>
                <a:cs typeface="+mn-ea"/>
                <a:sym typeface="+mn-lt"/>
              </a:rPr>
              <a:t>click to add your text here click to add your text here click to add your text here click to add your text here</a:t>
            </a:r>
          </a:p>
          <a:p>
            <a:pPr fontAlgn="ctr">
              <a:lnSpc>
                <a:spcPct val="100000"/>
              </a:lnSpc>
            </a:pPr>
            <a:endParaRPr lang="en-US" altLang="zh-CN" sz="1400" dirty="0">
              <a:solidFill>
                <a:schemeClr val="tx1">
                  <a:lumMod val="75000"/>
                  <a:lumOff val="25000"/>
                </a:schemeClr>
              </a:solidFill>
              <a:cs typeface="+mn-ea"/>
              <a:sym typeface="+mn-lt"/>
            </a:endParaRPr>
          </a:p>
        </p:txBody>
      </p:sp>
      <p:sp>
        <p:nvSpPr>
          <p:cNvPr id="12" name="Shape 2026"/>
          <p:cNvSpPr/>
          <p:nvPr/>
        </p:nvSpPr>
        <p:spPr>
          <a:xfrm>
            <a:off x="7631729" y="2190181"/>
            <a:ext cx="2313190" cy="40161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r">
              <a:defRPr sz="3500">
                <a:solidFill>
                  <a:srgbClr val="53585F"/>
                </a:solidFill>
              </a:defRPr>
            </a:lvl1pPr>
          </a:lstStyle>
          <a:p>
            <a:r>
              <a:rPr lang="en-US" altLang="zh-CN" sz="2000" b="1" dirty="0">
                <a:solidFill>
                  <a:srgbClr val="1D4251"/>
                </a:solidFill>
                <a:cs typeface="+mn-ea"/>
                <a:sym typeface="+mn-lt"/>
              </a:rPr>
              <a:t>ADD YOUR TITLE</a:t>
            </a:r>
            <a:endParaRPr lang="zh-CN" altLang="en-US" sz="2000" b="1" dirty="0">
              <a:solidFill>
                <a:srgbClr val="1D4251"/>
              </a:solidFill>
              <a:cs typeface="+mn-ea"/>
              <a:sym typeface="+mn-lt"/>
            </a:endParaRPr>
          </a:p>
        </p:txBody>
      </p:sp>
      <p:sp>
        <p:nvSpPr>
          <p:cNvPr id="13" name="Shape 2027"/>
          <p:cNvSpPr/>
          <p:nvPr/>
        </p:nvSpPr>
        <p:spPr>
          <a:xfrm>
            <a:off x="7417167" y="4545169"/>
            <a:ext cx="2527752" cy="986783"/>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r">
              <a:lnSpc>
                <a:spcPct val="120000"/>
              </a:lnSpc>
              <a:spcBef>
                <a:spcPts val="4500"/>
              </a:spcBef>
              <a:defRPr sz="2000">
                <a:solidFill>
                  <a:srgbClr val="53585F"/>
                </a:solidFill>
              </a:defRPr>
            </a:lvl1pPr>
          </a:lstStyle>
          <a:p>
            <a:pPr fontAlgn="ctr">
              <a:lnSpc>
                <a:spcPct val="100000"/>
              </a:lnSpc>
            </a:pPr>
            <a:r>
              <a:rPr lang="en-US" altLang="zh-CN" sz="1400" dirty="0">
                <a:solidFill>
                  <a:schemeClr val="tx1">
                    <a:lumMod val="75000"/>
                    <a:lumOff val="25000"/>
                  </a:schemeClr>
                </a:solidFill>
                <a:cs typeface="+mn-ea"/>
                <a:sym typeface="+mn-lt"/>
              </a:rPr>
              <a:t>click to add your text here click to add your text here click to add your text here click to add your text here</a:t>
            </a:r>
          </a:p>
          <a:p>
            <a:pPr fontAlgn="ctr">
              <a:lnSpc>
                <a:spcPct val="100000"/>
              </a:lnSpc>
            </a:pPr>
            <a:endParaRPr lang="en-US" altLang="zh-CN" sz="1400" dirty="0">
              <a:solidFill>
                <a:schemeClr val="tx1">
                  <a:lumMod val="75000"/>
                  <a:lumOff val="25000"/>
                </a:schemeClr>
              </a:solidFill>
              <a:cs typeface="+mn-ea"/>
              <a:sym typeface="+mn-lt"/>
            </a:endParaRPr>
          </a:p>
        </p:txBody>
      </p:sp>
      <p:sp>
        <p:nvSpPr>
          <p:cNvPr id="14" name="Shape 2028"/>
          <p:cNvSpPr/>
          <p:nvPr/>
        </p:nvSpPr>
        <p:spPr>
          <a:xfrm>
            <a:off x="7631729" y="4154714"/>
            <a:ext cx="2313190" cy="40161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r">
              <a:defRPr sz="3500">
                <a:solidFill>
                  <a:srgbClr val="53585F"/>
                </a:solidFill>
              </a:defRPr>
            </a:lvl1pPr>
          </a:lstStyle>
          <a:p>
            <a:r>
              <a:rPr lang="en-US" altLang="zh-CN" sz="2000" b="1" dirty="0">
                <a:solidFill>
                  <a:srgbClr val="1D4251"/>
                </a:solidFill>
                <a:cs typeface="+mn-ea"/>
                <a:sym typeface="+mn-lt"/>
              </a:rPr>
              <a:t>ADD YOUR TITLE</a:t>
            </a:r>
            <a:endParaRPr lang="zh-CN" altLang="en-US" sz="2000" b="1" dirty="0">
              <a:solidFill>
                <a:srgbClr val="1D4251"/>
              </a:solidFill>
              <a:cs typeface="+mn-ea"/>
              <a:sym typeface="+mn-lt"/>
            </a:endParaRPr>
          </a:p>
        </p:txBody>
      </p:sp>
      <p:grpSp>
        <p:nvGrpSpPr>
          <p:cNvPr id="15" name="Group 2031"/>
          <p:cNvGrpSpPr/>
          <p:nvPr/>
        </p:nvGrpSpPr>
        <p:grpSpPr>
          <a:xfrm>
            <a:off x="1107307" y="2413711"/>
            <a:ext cx="955485" cy="955485"/>
            <a:chOff x="0" y="0"/>
            <a:chExt cx="1910968" cy="1910968"/>
          </a:xfrm>
        </p:grpSpPr>
        <p:sp>
          <p:nvSpPr>
            <p:cNvPr id="16" name="Shape 2029"/>
            <p:cNvSpPr/>
            <p:nvPr/>
          </p:nvSpPr>
          <p:spPr>
            <a:xfrm>
              <a:off x="0" y="0"/>
              <a:ext cx="1910969" cy="19109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D4251"/>
            </a:solidFill>
            <a:ln w="12700" cap="flat">
              <a:noFill/>
              <a:miter lim="400000"/>
            </a:ln>
            <a:effectLst/>
          </p:spPr>
          <p:txBody>
            <a:bodyPr wrap="square" lIns="33867" tIns="33867" rIns="33867" bIns="33867" numCol="1" anchor="ctr">
              <a:noAutofit/>
            </a:bodyPr>
            <a:lstStyle/>
            <a:p>
              <a:pPr lvl="0"/>
              <a:endParaRPr sz="1733">
                <a:cs typeface="+mn-ea"/>
                <a:sym typeface="+mn-lt"/>
              </a:endParaRPr>
            </a:p>
          </p:txBody>
        </p:sp>
        <p:sp>
          <p:nvSpPr>
            <p:cNvPr id="17" name="Shape 2030"/>
            <p:cNvSpPr/>
            <p:nvPr/>
          </p:nvSpPr>
          <p:spPr>
            <a:xfrm>
              <a:off x="553362" y="560070"/>
              <a:ext cx="804244" cy="706915"/>
            </a:xfrm>
            <a:custGeom>
              <a:avLst/>
              <a:gdLst/>
              <a:ahLst/>
              <a:cxnLst>
                <a:cxn ang="0">
                  <a:pos x="wd2" y="hd2"/>
                </a:cxn>
                <a:cxn ang="5400000">
                  <a:pos x="wd2" y="hd2"/>
                </a:cxn>
                <a:cxn ang="10800000">
                  <a:pos x="wd2" y="hd2"/>
                </a:cxn>
                <a:cxn ang="16200000">
                  <a:pos x="wd2" y="hd2"/>
                </a:cxn>
              </a:cxnLst>
              <a:rect l="0" t="0" r="r" b="b"/>
              <a:pathLst>
                <a:path w="21600" h="21600" extrusionOk="0">
                  <a:moveTo>
                    <a:pt x="8071" y="8035"/>
                  </a:moveTo>
                  <a:lnTo>
                    <a:pt x="11327" y="9235"/>
                  </a:lnTo>
                  <a:lnTo>
                    <a:pt x="14583" y="4904"/>
                  </a:lnTo>
                  <a:lnTo>
                    <a:pt x="15088" y="4330"/>
                  </a:lnTo>
                  <a:lnTo>
                    <a:pt x="17289" y="6157"/>
                  </a:lnTo>
                  <a:lnTo>
                    <a:pt x="17289" y="3078"/>
                  </a:lnTo>
                  <a:lnTo>
                    <a:pt x="17289" y="0"/>
                  </a:lnTo>
                  <a:lnTo>
                    <a:pt x="14583" y="626"/>
                  </a:lnTo>
                  <a:lnTo>
                    <a:pt x="11878" y="1200"/>
                  </a:lnTo>
                  <a:lnTo>
                    <a:pt x="14033" y="3704"/>
                  </a:lnTo>
                  <a:lnTo>
                    <a:pt x="10777" y="7409"/>
                  </a:lnTo>
                  <a:lnTo>
                    <a:pt x="7567" y="6157"/>
                  </a:lnTo>
                  <a:lnTo>
                    <a:pt x="5411" y="10487"/>
                  </a:lnTo>
                  <a:lnTo>
                    <a:pt x="2155" y="9235"/>
                  </a:lnTo>
                  <a:lnTo>
                    <a:pt x="550" y="14817"/>
                  </a:lnTo>
                  <a:lnTo>
                    <a:pt x="0" y="16017"/>
                  </a:lnTo>
                  <a:lnTo>
                    <a:pt x="1055" y="16643"/>
                  </a:lnTo>
                  <a:lnTo>
                    <a:pt x="2706" y="11113"/>
                  </a:lnTo>
                  <a:lnTo>
                    <a:pt x="5916" y="12313"/>
                  </a:lnTo>
                  <a:lnTo>
                    <a:pt x="8071" y="8035"/>
                  </a:lnTo>
                  <a:lnTo>
                    <a:pt x="8071" y="8035"/>
                  </a:lnTo>
                  <a:close/>
                  <a:moveTo>
                    <a:pt x="6466" y="21600"/>
                  </a:moveTo>
                  <a:lnTo>
                    <a:pt x="6466" y="16643"/>
                  </a:lnTo>
                  <a:lnTo>
                    <a:pt x="3761" y="16643"/>
                  </a:lnTo>
                  <a:lnTo>
                    <a:pt x="3761" y="21600"/>
                  </a:lnTo>
                  <a:lnTo>
                    <a:pt x="6466" y="21600"/>
                  </a:lnTo>
                  <a:lnTo>
                    <a:pt x="6466" y="21600"/>
                  </a:lnTo>
                  <a:close/>
                  <a:moveTo>
                    <a:pt x="10227" y="21600"/>
                  </a:moveTo>
                  <a:lnTo>
                    <a:pt x="7567" y="21600"/>
                  </a:lnTo>
                  <a:lnTo>
                    <a:pt x="7567" y="14817"/>
                  </a:lnTo>
                  <a:lnTo>
                    <a:pt x="10227" y="14817"/>
                  </a:lnTo>
                  <a:lnTo>
                    <a:pt x="10227" y="21600"/>
                  </a:lnTo>
                  <a:lnTo>
                    <a:pt x="10227" y="21600"/>
                  </a:lnTo>
                  <a:close/>
                  <a:moveTo>
                    <a:pt x="14033" y="21600"/>
                  </a:moveTo>
                  <a:lnTo>
                    <a:pt x="11327" y="21600"/>
                  </a:lnTo>
                  <a:lnTo>
                    <a:pt x="11327" y="12313"/>
                  </a:lnTo>
                  <a:lnTo>
                    <a:pt x="14033" y="12313"/>
                  </a:lnTo>
                  <a:lnTo>
                    <a:pt x="14033" y="21600"/>
                  </a:lnTo>
                  <a:lnTo>
                    <a:pt x="14033" y="21600"/>
                  </a:lnTo>
                  <a:close/>
                  <a:moveTo>
                    <a:pt x="17794" y="21600"/>
                  </a:moveTo>
                  <a:lnTo>
                    <a:pt x="15088" y="21600"/>
                  </a:lnTo>
                  <a:lnTo>
                    <a:pt x="15088" y="9861"/>
                  </a:lnTo>
                  <a:lnTo>
                    <a:pt x="17794" y="9861"/>
                  </a:lnTo>
                  <a:lnTo>
                    <a:pt x="17794" y="21600"/>
                  </a:lnTo>
                  <a:lnTo>
                    <a:pt x="17794" y="21600"/>
                  </a:lnTo>
                  <a:close/>
                  <a:moveTo>
                    <a:pt x="18894" y="6783"/>
                  </a:moveTo>
                  <a:lnTo>
                    <a:pt x="18894" y="21600"/>
                  </a:lnTo>
                  <a:lnTo>
                    <a:pt x="21600" y="21600"/>
                  </a:lnTo>
                  <a:lnTo>
                    <a:pt x="21600" y="6783"/>
                  </a:lnTo>
                  <a:lnTo>
                    <a:pt x="18894" y="6783"/>
                  </a:lnTo>
                  <a:close/>
                </a:path>
              </a:pathLst>
            </a:custGeom>
            <a:solidFill>
              <a:srgbClr val="FFFFFF"/>
            </a:solidFill>
            <a:ln w="12700" cap="flat">
              <a:noFill/>
              <a:miter lim="400000"/>
            </a:ln>
            <a:effectLst/>
          </p:spPr>
          <p:txBody>
            <a:bodyPr wrap="square" lIns="0" tIns="0" rIns="0" bIns="0" numCol="1" anchor="t">
              <a:noAutofit/>
            </a:bodyPr>
            <a:lstStyle/>
            <a:p>
              <a:pPr lvl="0"/>
              <a:endParaRPr sz="1733">
                <a:cs typeface="+mn-ea"/>
                <a:sym typeface="+mn-lt"/>
              </a:endParaRPr>
            </a:p>
          </p:txBody>
        </p:sp>
      </p:grpSp>
      <p:grpSp>
        <p:nvGrpSpPr>
          <p:cNvPr id="18" name="Group 2034"/>
          <p:cNvGrpSpPr/>
          <p:nvPr/>
        </p:nvGrpSpPr>
        <p:grpSpPr>
          <a:xfrm>
            <a:off x="1109974" y="4345962"/>
            <a:ext cx="950151" cy="950151"/>
            <a:chOff x="0" y="0"/>
            <a:chExt cx="1900299" cy="1900299"/>
          </a:xfrm>
        </p:grpSpPr>
        <p:sp>
          <p:nvSpPr>
            <p:cNvPr id="19" name="Shape 2032"/>
            <p:cNvSpPr/>
            <p:nvPr/>
          </p:nvSpPr>
          <p:spPr>
            <a:xfrm>
              <a:off x="0" y="0"/>
              <a:ext cx="1900300" cy="19003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D4251"/>
            </a:solidFill>
            <a:ln w="12700" cap="flat">
              <a:noFill/>
              <a:miter lim="400000"/>
            </a:ln>
            <a:effectLst/>
          </p:spPr>
          <p:txBody>
            <a:bodyPr wrap="square" lIns="33867" tIns="33867" rIns="33867" bIns="33867" numCol="1" anchor="ctr">
              <a:noAutofit/>
            </a:bodyPr>
            <a:lstStyle/>
            <a:p>
              <a:endParaRPr sz="1733">
                <a:cs typeface="+mn-ea"/>
                <a:sym typeface="+mn-lt"/>
              </a:endParaRPr>
            </a:p>
          </p:txBody>
        </p:sp>
        <p:sp>
          <p:nvSpPr>
            <p:cNvPr id="20" name="Shape 2033"/>
            <p:cNvSpPr/>
            <p:nvPr/>
          </p:nvSpPr>
          <p:spPr>
            <a:xfrm rot="10800000" flipH="1">
              <a:off x="548028" y="596692"/>
              <a:ext cx="804244" cy="706916"/>
            </a:xfrm>
            <a:custGeom>
              <a:avLst/>
              <a:gdLst/>
              <a:ahLst/>
              <a:cxnLst>
                <a:cxn ang="0">
                  <a:pos x="wd2" y="hd2"/>
                </a:cxn>
                <a:cxn ang="5400000">
                  <a:pos x="wd2" y="hd2"/>
                </a:cxn>
                <a:cxn ang="10800000">
                  <a:pos x="wd2" y="hd2"/>
                </a:cxn>
                <a:cxn ang="16200000">
                  <a:pos x="wd2" y="hd2"/>
                </a:cxn>
              </a:cxnLst>
              <a:rect l="0" t="0" r="r" b="b"/>
              <a:pathLst>
                <a:path w="21600" h="21600" extrusionOk="0">
                  <a:moveTo>
                    <a:pt x="8071" y="8035"/>
                  </a:moveTo>
                  <a:lnTo>
                    <a:pt x="11327" y="9235"/>
                  </a:lnTo>
                  <a:lnTo>
                    <a:pt x="14583" y="4904"/>
                  </a:lnTo>
                  <a:lnTo>
                    <a:pt x="15088" y="4330"/>
                  </a:lnTo>
                  <a:lnTo>
                    <a:pt x="17289" y="6157"/>
                  </a:lnTo>
                  <a:lnTo>
                    <a:pt x="17289" y="3078"/>
                  </a:lnTo>
                  <a:lnTo>
                    <a:pt x="17289" y="0"/>
                  </a:lnTo>
                  <a:lnTo>
                    <a:pt x="14583" y="626"/>
                  </a:lnTo>
                  <a:lnTo>
                    <a:pt x="11878" y="1200"/>
                  </a:lnTo>
                  <a:lnTo>
                    <a:pt x="14033" y="3704"/>
                  </a:lnTo>
                  <a:lnTo>
                    <a:pt x="10777" y="7409"/>
                  </a:lnTo>
                  <a:lnTo>
                    <a:pt x="7567" y="6157"/>
                  </a:lnTo>
                  <a:lnTo>
                    <a:pt x="5411" y="10487"/>
                  </a:lnTo>
                  <a:lnTo>
                    <a:pt x="2155" y="9235"/>
                  </a:lnTo>
                  <a:lnTo>
                    <a:pt x="550" y="14817"/>
                  </a:lnTo>
                  <a:lnTo>
                    <a:pt x="0" y="16017"/>
                  </a:lnTo>
                  <a:lnTo>
                    <a:pt x="1055" y="16643"/>
                  </a:lnTo>
                  <a:lnTo>
                    <a:pt x="2706" y="11113"/>
                  </a:lnTo>
                  <a:lnTo>
                    <a:pt x="5916" y="12313"/>
                  </a:lnTo>
                  <a:lnTo>
                    <a:pt x="8071" y="8035"/>
                  </a:lnTo>
                  <a:lnTo>
                    <a:pt x="8071" y="8035"/>
                  </a:lnTo>
                  <a:close/>
                  <a:moveTo>
                    <a:pt x="6466" y="21600"/>
                  </a:moveTo>
                  <a:lnTo>
                    <a:pt x="6466" y="16643"/>
                  </a:lnTo>
                  <a:lnTo>
                    <a:pt x="3761" y="16643"/>
                  </a:lnTo>
                  <a:lnTo>
                    <a:pt x="3761" y="21600"/>
                  </a:lnTo>
                  <a:lnTo>
                    <a:pt x="6466" y="21600"/>
                  </a:lnTo>
                  <a:lnTo>
                    <a:pt x="6466" y="21600"/>
                  </a:lnTo>
                  <a:close/>
                  <a:moveTo>
                    <a:pt x="10227" y="21600"/>
                  </a:moveTo>
                  <a:lnTo>
                    <a:pt x="7567" y="21600"/>
                  </a:lnTo>
                  <a:lnTo>
                    <a:pt x="7567" y="14817"/>
                  </a:lnTo>
                  <a:lnTo>
                    <a:pt x="10227" y="14817"/>
                  </a:lnTo>
                  <a:lnTo>
                    <a:pt x="10227" y="21600"/>
                  </a:lnTo>
                  <a:lnTo>
                    <a:pt x="10227" y="21600"/>
                  </a:lnTo>
                  <a:close/>
                  <a:moveTo>
                    <a:pt x="14033" y="21600"/>
                  </a:moveTo>
                  <a:lnTo>
                    <a:pt x="11327" y="21600"/>
                  </a:lnTo>
                  <a:lnTo>
                    <a:pt x="11327" y="12313"/>
                  </a:lnTo>
                  <a:lnTo>
                    <a:pt x="14033" y="12313"/>
                  </a:lnTo>
                  <a:lnTo>
                    <a:pt x="14033" y="21600"/>
                  </a:lnTo>
                  <a:lnTo>
                    <a:pt x="14033" y="21600"/>
                  </a:lnTo>
                  <a:close/>
                  <a:moveTo>
                    <a:pt x="17794" y="21600"/>
                  </a:moveTo>
                  <a:lnTo>
                    <a:pt x="15088" y="21600"/>
                  </a:lnTo>
                  <a:lnTo>
                    <a:pt x="15088" y="9861"/>
                  </a:lnTo>
                  <a:lnTo>
                    <a:pt x="17794" y="9861"/>
                  </a:lnTo>
                  <a:lnTo>
                    <a:pt x="17794" y="21600"/>
                  </a:lnTo>
                  <a:lnTo>
                    <a:pt x="17794" y="21600"/>
                  </a:lnTo>
                  <a:close/>
                  <a:moveTo>
                    <a:pt x="18894" y="6783"/>
                  </a:moveTo>
                  <a:lnTo>
                    <a:pt x="18894" y="21600"/>
                  </a:lnTo>
                  <a:lnTo>
                    <a:pt x="21600" y="21600"/>
                  </a:lnTo>
                  <a:lnTo>
                    <a:pt x="21600" y="6783"/>
                  </a:lnTo>
                  <a:lnTo>
                    <a:pt x="18894" y="6783"/>
                  </a:lnTo>
                  <a:close/>
                </a:path>
              </a:pathLst>
            </a:custGeom>
            <a:solidFill>
              <a:srgbClr val="FFFFFF"/>
            </a:solidFill>
            <a:ln w="12700" cap="flat">
              <a:noFill/>
              <a:miter lim="400000"/>
            </a:ln>
            <a:effectLst/>
          </p:spPr>
          <p:txBody>
            <a:bodyPr wrap="square" lIns="0" tIns="0" rIns="0" bIns="0" numCol="1" anchor="t">
              <a:noAutofit/>
            </a:bodyPr>
            <a:lstStyle/>
            <a:p>
              <a:pPr lvl="0"/>
              <a:endParaRPr sz="1733">
                <a:cs typeface="+mn-ea"/>
                <a:sym typeface="+mn-lt"/>
              </a:endParaRPr>
            </a:p>
          </p:txBody>
        </p:sp>
      </p:grpSp>
      <p:sp>
        <p:nvSpPr>
          <p:cNvPr id="21" name="Shape 2035"/>
          <p:cNvSpPr/>
          <p:nvPr/>
        </p:nvSpPr>
        <p:spPr>
          <a:xfrm>
            <a:off x="10136941" y="4345960"/>
            <a:ext cx="950152" cy="9501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D4251"/>
          </a:solidFill>
          <a:ln w="12700" cap="flat">
            <a:noFill/>
            <a:miter lim="400000"/>
          </a:ln>
          <a:effectLst/>
        </p:spPr>
        <p:txBody>
          <a:bodyPr wrap="square" lIns="33867" tIns="33867" rIns="33867" bIns="33867" numCol="1" anchor="ctr">
            <a:noAutofit/>
          </a:bodyPr>
          <a:lstStyle/>
          <a:p>
            <a:endParaRPr sz="1733">
              <a:cs typeface="+mn-ea"/>
              <a:sym typeface="+mn-lt"/>
            </a:endParaRPr>
          </a:p>
        </p:txBody>
      </p:sp>
      <p:grpSp>
        <p:nvGrpSpPr>
          <p:cNvPr id="22" name="Group 2040"/>
          <p:cNvGrpSpPr/>
          <p:nvPr/>
        </p:nvGrpSpPr>
        <p:grpSpPr>
          <a:xfrm>
            <a:off x="10131634" y="2413711"/>
            <a:ext cx="955485" cy="955485"/>
            <a:chOff x="0" y="0"/>
            <a:chExt cx="1910968" cy="1910968"/>
          </a:xfrm>
        </p:grpSpPr>
        <p:sp>
          <p:nvSpPr>
            <p:cNvPr id="23" name="Shape 2038"/>
            <p:cNvSpPr/>
            <p:nvPr/>
          </p:nvSpPr>
          <p:spPr>
            <a:xfrm>
              <a:off x="0" y="0"/>
              <a:ext cx="1910969" cy="19109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D4251"/>
            </a:solidFill>
            <a:ln w="12700" cap="flat">
              <a:noFill/>
              <a:miter lim="400000"/>
            </a:ln>
            <a:effectLst/>
          </p:spPr>
          <p:txBody>
            <a:bodyPr wrap="square" lIns="33867" tIns="33867" rIns="33867" bIns="33867" numCol="1" anchor="ctr">
              <a:noAutofit/>
            </a:bodyPr>
            <a:lstStyle/>
            <a:p>
              <a:pPr lvl="0"/>
              <a:endParaRPr sz="1733">
                <a:cs typeface="+mn-ea"/>
                <a:sym typeface="+mn-lt"/>
              </a:endParaRPr>
            </a:p>
          </p:txBody>
        </p:sp>
        <p:sp>
          <p:nvSpPr>
            <p:cNvPr id="24" name="Shape 2039"/>
            <p:cNvSpPr/>
            <p:nvPr/>
          </p:nvSpPr>
          <p:spPr>
            <a:xfrm>
              <a:off x="657404" y="557107"/>
              <a:ext cx="596161" cy="749014"/>
            </a:xfrm>
            <a:custGeom>
              <a:avLst/>
              <a:gdLst/>
              <a:ahLst/>
              <a:cxnLst>
                <a:cxn ang="0">
                  <a:pos x="wd2" y="hd2"/>
                </a:cxn>
                <a:cxn ang="5400000">
                  <a:pos x="wd2" y="hd2"/>
                </a:cxn>
                <a:cxn ang="10800000">
                  <a:pos x="wd2" y="hd2"/>
                </a:cxn>
                <a:cxn ang="16200000">
                  <a:pos x="wd2" y="hd2"/>
                </a:cxn>
              </a:cxnLst>
              <a:rect l="0" t="0" r="r" b="b"/>
              <a:pathLst>
                <a:path w="21015" h="21072" extrusionOk="0">
                  <a:moveTo>
                    <a:pt x="17468" y="6506"/>
                  </a:moveTo>
                  <a:cubicBezTo>
                    <a:pt x="16410" y="7763"/>
                    <a:pt x="15333" y="6878"/>
                    <a:pt x="13824" y="5996"/>
                  </a:cubicBezTo>
                  <a:cubicBezTo>
                    <a:pt x="12317" y="5116"/>
                    <a:pt x="10950" y="4575"/>
                    <a:pt x="12006" y="3318"/>
                  </a:cubicBezTo>
                  <a:cubicBezTo>
                    <a:pt x="13062" y="2059"/>
                    <a:pt x="15140" y="1754"/>
                    <a:pt x="16648" y="2634"/>
                  </a:cubicBezTo>
                  <a:cubicBezTo>
                    <a:pt x="18155" y="3515"/>
                    <a:pt x="18522" y="5248"/>
                    <a:pt x="17468" y="6506"/>
                  </a:cubicBezTo>
                  <a:close/>
                  <a:moveTo>
                    <a:pt x="20868" y="4865"/>
                  </a:moveTo>
                  <a:cubicBezTo>
                    <a:pt x="20191" y="1663"/>
                    <a:pt x="16530" y="-474"/>
                    <a:pt x="12691" y="90"/>
                  </a:cubicBezTo>
                  <a:cubicBezTo>
                    <a:pt x="8853" y="655"/>
                    <a:pt x="5613" y="3118"/>
                    <a:pt x="6290" y="6320"/>
                  </a:cubicBezTo>
                  <a:cubicBezTo>
                    <a:pt x="6436" y="7009"/>
                    <a:pt x="6840" y="8088"/>
                    <a:pt x="7318" y="8862"/>
                  </a:cubicBezTo>
                  <a:lnTo>
                    <a:pt x="346" y="17166"/>
                  </a:lnTo>
                  <a:cubicBezTo>
                    <a:pt x="90" y="17473"/>
                    <a:pt x="-56" y="18024"/>
                    <a:pt x="20" y="18392"/>
                  </a:cubicBezTo>
                  <a:lnTo>
                    <a:pt x="470" y="20511"/>
                  </a:lnTo>
                  <a:cubicBezTo>
                    <a:pt x="547" y="20879"/>
                    <a:pt x="971" y="21126"/>
                    <a:pt x="1412" y="21061"/>
                  </a:cubicBezTo>
                  <a:lnTo>
                    <a:pt x="3454" y="20761"/>
                  </a:lnTo>
                  <a:cubicBezTo>
                    <a:pt x="3895" y="20696"/>
                    <a:pt x="4457" y="20387"/>
                    <a:pt x="4700" y="20072"/>
                  </a:cubicBezTo>
                  <a:lnTo>
                    <a:pt x="7456" y="16513"/>
                  </a:lnTo>
                  <a:lnTo>
                    <a:pt x="7480" y="16490"/>
                  </a:lnTo>
                  <a:lnTo>
                    <a:pt x="9346" y="16216"/>
                  </a:lnTo>
                  <a:lnTo>
                    <a:pt x="12566" y="12046"/>
                  </a:lnTo>
                  <a:cubicBezTo>
                    <a:pt x="13623" y="12195"/>
                    <a:pt x="15142" y="12146"/>
                    <a:pt x="16039" y="12013"/>
                  </a:cubicBezTo>
                  <a:cubicBezTo>
                    <a:pt x="19878" y="11449"/>
                    <a:pt x="21544" y="8068"/>
                    <a:pt x="20868" y="4865"/>
                  </a:cubicBezTo>
                  <a:close/>
                </a:path>
              </a:pathLst>
            </a:custGeom>
            <a:solidFill>
              <a:srgbClr val="FFFFFF"/>
            </a:solidFill>
            <a:ln w="12700" cap="flat">
              <a:noFill/>
              <a:miter lim="400000"/>
            </a:ln>
            <a:effectLst/>
          </p:spPr>
          <p:txBody>
            <a:bodyPr wrap="square" lIns="0" tIns="0" rIns="0" bIns="0" numCol="1" anchor="ctr">
              <a:noAutofit/>
            </a:bodyPr>
            <a:lstStyle/>
            <a:p>
              <a:pPr lvl="0"/>
              <a:endParaRPr sz="1733">
                <a:cs typeface="+mn-ea"/>
                <a:sym typeface="+mn-lt"/>
              </a:endParaRPr>
            </a:p>
          </p:txBody>
        </p:sp>
      </p:grpSp>
      <p:sp>
        <p:nvSpPr>
          <p:cNvPr id="25" name="Text Placeholder 5"/>
          <p:cNvSpPr txBox="1">
            <a:spLocks/>
          </p:cNvSpPr>
          <p:nvPr/>
        </p:nvSpPr>
        <p:spPr>
          <a:xfrm>
            <a:off x="5327915" y="3520995"/>
            <a:ext cx="1535488" cy="633719"/>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altLang="zh-CN" sz="2667" b="1" dirty="0">
                <a:solidFill>
                  <a:schemeClr val="bg1"/>
                </a:solidFill>
                <a:latin typeface="+mn-lt"/>
                <a:ea typeface="+mn-ea"/>
                <a:cs typeface="+mn-ea"/>
                <a:sym typeface="+mn-lt"/>
              </a:rPr>
              <a:t>ADD YOUR TITLE</a:t>
            </a:r>
            <a:endParaRPr lang="en-GB" altLang="zh-CN" sz="2667" b="1" dirty="0">
              <a:solidFill>
                <a:schemeClr val="bg1"/>
              </a:solidFill>
              <a:latin typeface="+mn-lt"/>
              <a:ea typeface="+mn-ea"/>
              <a:cs typeface="+mn-ea"/>
              <a:sym typeface="+mn-lt"/>
            </a:endParaRPr>
          </a:p>
        </p:txBody>
      </p:sp>
      <p:sp>
        <p:nvSpPr>
          <p:cNvPr id="26" name="Shape 2036"/>
          <p:cNvSpPr/>
          <p:nvPr/>
        </p:nvSpPr>
        <p:spPr>
          <a:xfrm>
            <a:off x="10410956" y="4606567"/>
            <a:ext cx="402123" cy="428939"/>
          </a:xfrm>
          <a:custGeom>
            <a:avLst/>
            <a:gdLst/>
            <a:ahLst/>
            <a:cxnLst>
              <a:cxn ang="0">
                <a:pos x="wd2" y="hd2"/>
              </a:cxn>
              <a:cxn ang="5400000">
                <a:pos x="wd2" y="hd2"/>
              </a:cxn>
              <a:cxn ang="10800000">
                <a:pos x="wd2" y="hd2"/>
              </a:cxn>
              <a:cxn ang="16200000">
                <a:pos x="wd2" y="hd2"/>
              </a:cxn>
            </a:cxnLst>
            <a:rect l="0" t="0" r="r" b="b"/>
            <a:pathLst>
              <a:path w="21153" h="21260" extrusionOk="0">
                <a:moveTo>
                  <a:pt x="11752" y="11733"/>
                </a:moveTo>
                <a:lnTo>
                  <a:pt x="9401" y="11733"/>
                </a:lnTo>
                <a:lnTo>
                  <a:pt x="9401" y="5975"/>
                </a:lnTo>
                <a:lnTo>
                  <a:pt x="11752" y="5975"/>
                </a:lnTo>
                <a:cubicBezTo>
                  <a:pt x="11752" y="5975"/>
                  <a:pt x="11752" y="11733"/>
                  <a:pt x="11752" y="11733"/>
                </a:cubicBezTo>
                <a:close/>
                <a:moveTo>
                  <a:pt x="11752" y="15276"/>
                </a:moveTo>
                <a:lnTo>
                  <a:pt x="9401" y="15276"/>
                </a:lnTo>
                <a:lnTo>
                  <a:pt x="9401" y="12951"/>
                </a:lnTo>
                <a:lnTo>
                  <a:pt x="11752" y="12951"/>
                </a:lnTo>
                <a:cubicBezTo>
                  <a:pt x="11752" y="12951"/>
                  <a:pt x="11752" y="15276"/>
                  <a:pt x="11752" y="15276"/>
                </a:cubicBezTo>
                <a:close/>
                <a:moveTo>
                  <a:pt x="20789" y="13227"/>
                </a:moveTo>
                <a:lnTo>
                  <a:pt x="18761" y="11523"/>
                </a:lnTo>
                <a:cubicBezTo>
                  <a:pt x="18172" y="11029"/>
                  <a:pt x="18172" y="10223"/>
                  <a:pt x="18761" y="9729"/>
                </a:cubicBezTo>
                <a:lnTo>
                  <a:pt x="20789" y="8025"/>
                </a:lnTo>
                <a:cubicBezTo>
                  <a:pt x="21376" y="7532"/>
                  <a:pt x="21220" y="7072"/>
                  <a:pt x="20441" y="7001"/>
                </a:cubicBezTo>
                <a:lnTo>
                  <a:pt x="17751" y="6761"/>
                </a:lnTo>
                <a:cubicBezTo>
                  <a:pt x="16971" y="6692"/>
                  <a:pt x="16552" y="6061"/>
                  <a:pt x="16819" y="5360"/>
                </a:cubicBezTo>
                <a:lnTo>
                  <a:pt x="18247" y="1615"/>
                </a:lnTo>
                <a:cubicBezTo>
                  <a:pt x="18515" y="912"/>
                  <a:pt x="18188" y="656"/>
                  <a:pt x="17520" y="1047"/>
                </a:cubicBezTo>
                <a:lnTo>
                  <a:pt x="14346" y="2896"/>
                </a:lnTo>
                <a:cubicBezTo>
                  <a:pt x="13678" y="3285"/>
                  <a:pt x="12815" y="3072"/>
                  <a:pt x="12430" y="2423"/>
                </a:cubicBezTo>
                <a:lnTo>
                  <a:pt x="11279" y="489"/>
                </a:lnTo>
                <a:cubicBezTo>
                  <a:pt x="10893" y="-160"/>
                  <a:pt x="10255" y="-164"/>
                  <a:pt x="9860" y="481"/>
                </a:cubicBezTo>
                <a:lnTo>
                  <a:pt x="8793" y="2232"/>
                </a:lnTo>
                <a:cubicBezTo>
                  <a:pt x="8398" y="2877"/>
                  <a:pt x="7493" y="3153"/>
                  <a:pt x="6781" y="2844"/>
                </a:cubicBezTo>
                <a:lnTo>
                  <a:pt x="4900" y="2031"/>
                </a:lnTo>
                <a:cubicBezTo>
                  <a:pt x="4188" y="1723"/>
                  <a:pt x="3639" y="2080"/>
                  <a:pt x="3682" y="2825"/>
                </a:cubicBezTo>
                <a:lnTo>
                  <a:pt x="3784" y="4615"/>
                </a:lnTo>
                <a:cubicBezTo>
                  <a:pt x="3826" y="5360"/>
                  <a:pt x="3242" y="6128"/>
                  <a:pt x="2486" y="6320"/>
                </a:cubicBezTo>
                <a:lnTo>
                  <a:pt x="670" y="6780"/>
                </a:lnTo>
                <a:cubicBezTo>
                  <a:pt x="-85" y="6972"/>
                  <a:pt x="-224" y="7532"/>
                  <a:pt x="365" y="8025"/>
                </a:cubicBezTo>
                <a:lnTo>
                  <a:pt x="2394" y="9729"/>
                </a:lnTo>
                <a:cubicBezTo>
                  <a:pt x="2981" y="10223"/>
                  <a:pt x="2981" y="11029"/>
                  <a:pt x="2394" y="11523"/>
                </a:cubicBezTo>
                <a:lnTo>
                  <a:pt x="365" y="13225"/>
                </a:lnTo>
                <a:cubicBezTo>
                  <a:pt x="-224" y="13720"/>
                  <a:pt x="-68" y="14196"/>
                  <a:pt x="709" y="14285"/>
                </a:cubicBezTo>
                <a:lnTo>
                  <a:pt x="3171" y="14567"/>
                </a:lnTo>
                <a:cubicBezTo>
                  <a:pt x="3948" y="14656"/>
                  <a:pt x="4381" y="15309"/>
                  <a:pt x="4133" y="16017"/>
                </a:cubicBezTo>
                <a:lnTo>
                  <a:pt x="2869" y="19625"/>
                </a:lnTo>
                <a:cubicBezTo>
                  <a:pt x="2622" y="20333"/>
                  <a:pt x="2976" y="20609"/>
                  <a:pt x="3655" y="20240"/>
                </a:cubicBezTo>
                <a:lnTo>
                  <a:pt x="6549" y="18661"/>
                </a:lnTo>
                <a:cubicBezTo>
                  <a:pt x="7229" y="18291"/>
                  <a:pt x="8143" y="18495"/>
                  <a:pt x="8581" y="19113"/>
                </a:cubicBezTo>
                <a:lnTo>
                  <a:pt x="9782" y="20816"/>
                </a:lnTo>
                <a:cubicBezTo>
                  <a:pt x="10219" y="21436"/>
                  <a:pt x="10875" y="21403"/>
                  <a:pt x="11240" y="20741"/>
                </a:cubicBezTo>
                <a:lnTo>
                  <a:pt x="12297" y="18823"/>
                </a:lnTo>
                <a:cubicBezTo>
                  <a:pt x="12660" y="18160"/>
                  <a:pt x="13532" y="17891"/>
                  <a:pt x="14234" y="18221"/>
                </a:cubicBezTo>
                <a:lnTo>
                  <a:pt x="16272" y="19181"/>
                </a:lnTo>
                <a:cubicBezTo>
                  <a:pt x="16974" y="19511"/>
                  <a:pt x="17514" y="19172"/>
                  <a:pt x="17472" y="18427"/>
                </a:cubicBezTo>
                <a:lnTo>
                  <a:pt x="17370" y="16637"/>
                </a:lnTo>
                <a:cubicBezTo>
                  <a:pt x="17327" y="15891"/>
                  <a:pt x="17912" y="15124"/>
                  <a:pt x="18668" y="14932"/>
                </a:cubicBezTo>
                <a:lnTo>
                  <a:pt x="20482" y="14472"/>
                </a:lnTo>
                <a:cubicBezTo>
                  <a:pt x="21239" y="14280"/>
                  <a:pt x="21376" y="13720"/>
                  <a:pt x="20789" y="13227"/>
                </a:cubicBezTo>
                <a:close/>
              </a:path>
            </a:pathLst>
          </a:custGeom>
          <a:solidFill>
            <a:srgbClr val="FFFFFF"/>
          </a:solidFill>
          <a:ln w="12700" cap="flat">
            <a:noFill/>
            <a:miter lim="400000"/>
          </a:ln>
          <a:effectLst/>
        </p:spPr>
        <p:txBody>
          <a:bodyPr wrap="square" lIns="0" tIns="0" rIns="0" bIns="0" numCol="1" anchor="ctr">
            <a:noAutofit/>
          </a:bodyPr>
          <a:lstStyle/>
          <a:p>
            <a:pPr lvl="0"/>
            <a:endParaRPr sz="1733">
              <a:cs typeface="+mn-ea"/>
              <a:sym typeface="+mn-lt"/>
            </a:endParaRPr>
          </a:p>
        </p:txBody>
      </p:sp>
    </p:spTree>
    <p:extLst>
      <p:ext uri="{BB962C8B-B14F-4D97-AF65-F5344CB8AC3E}">
        <p14:creationId xmlns:p14="http://schemas.microsoft.com/office/powerpoint/2010/main" val="293277079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ppt_w</p:attrName>
                                        </p:attrNameLst>
                                      </p:cBhvr>
                                      <p:tavLst>
                                        <p:tav tm="0">
                                          <p:val>
                                            <p:fltVal val="0"/>
                                          </p:val>
                                        </p:tav>
                                        <p:tav tm="100000">
                                          <p:val>
                                            <p:strVal val="#ppt_w"/>
                                          </p:val>
                                        </p:tav>
                                      </p:tavLst>
                                    </p:anim>
                                    <p:anim calcmode="lin" valueType="num">
                                      <p:cBhvr>
                                        <p:cTn id="24" dur="500" fill="hold"/>
                                        <p:tgtEl>
                                          <p:spTgt spid="15"/>
                                        </p:tgtEl>
                                        <p:attrNameLst>
                                          <p:attrName>ppt_h</p:attrName>
                                        </p:attrNameLst>
                                      </p:cBhvr>
                                      <p:tavLst>
                                        <p:tav tm="0">
                                          <p:val>
                                            <p:fltVal val="0"/>
                                          </p:val>
                                        </p:tav>
                                        <p:tav tm="100000">
                                          <p:val>
                                            <p:strVal val="#ppt_h"/>
                                          </p:val>
                                        </p:tav>
                                      </p:tavLst>
                                    </p:anim>
                                    <p:animEffect transition="in" filter="fade">
                                      <p:cBhvr>
                                        <p:cTn id="25" dur="500"/>
                                        <p:tgtEl>
                                          <p:spTgt spid="15"/>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par>
                          <p:cTn id="33" fill="hold">
                            <p:stCondLst>
                              <p:cond delay="2500"/>
                            </p:stCondLst>
                            <p:childTnLst>
                              <p:par>
                                <p:cTn id="34" presetID="53" presetClass="entr" presetSubtype="16" fill="hold" grpId="0" nodeType="afterEffect">
                                  <p:stCondLst>
                                    <p:cond delay="0"/>
                                  </p:stCondLst>
                                  <p:childTnLst>
                                    <p:set>
                                      <p:cBhvr>
                                        <p:cTn id="35" dur="1" fill="hold">
                                          <p:stCondLst>
                                            <p:cond delay="0"/>
                                          </p:stCondLst>
                                        </p:cTn>
                                        <p:tgtEl>
                                          <p:spTgt spid="4"/>
                                        </p:tgtEl>
                                        <p:attrNameLst>
                                          <p:attrName>style.visibility</p:attrName>
                                        </p:attrNameLst>
                                      </p:cBhvr>
                                      <p:to>
                                        <p:strVal val="visible"/>
                                      </p:to>
                                    </p:set>
                                    <p:anim calcmode="lin" valueType="num">
                                      <p:cBhvr>
                                        <p:cTn id="36" dur="500" fill="hold"/>
                                        <p:tgtEl>
                                          <p:spTgt spid="4"/>
                                        </p:tgtEl>
                                        <p:attrNameLst>
                                          <p:attrName>ppt_w</p:attrName>
                                        </p:attrNameLst>
                                      </p:cBhvr>
                                      <p:tavLst>
                                        <p:tav tm="0">
                                          <p:val>
                                            <p:fltVal val="0"/>
                                          </p:val>
                                        </p:tav>
                                        <p:tav tm="100000">
                                          <p:val>
                                            <p:strVal val="#ppt_w"/>
                                          </p:val>
                                        </p:tav>
                                      </p:tavLst>
                                    </p:anim>
                                    <p:anim calcmode="lin" valueType="num">
                                      <p:cBhvr>
                                        <p:cTn id="37" dur="500" fill="hold"/>
                                        <p:tgtEl>
                                          <p:spTgt spid="4"/>
                                        </p:tgtEl>
                                        <p:attrNameLst>
                                          <p:attrName>ppt_h</p:attrName>
                                        </p:attrNameLst>
                                      </p:cBhvr>
                                      <p:tavLst>
                                        <p:tav tm="0">
                                          <p:val>
                                            <p:fltVal val="0"/>
                                          </p:val>
                                        </p:tav>
                                        <p:tav tm="100000">
                                          <p:val>
                                            <p:strVal val="#ppt_h"/>
                                          </p:val>
                                        </p:tav>
                                      </p:tavLst>
                                    </p:anim>
                                    <p:animEffect transition="in" filter="fade">
                                      <p:cBhvr>
                                        <p:cTn id="38" dur="500"/>
                                        <p:tgtEl>
                                          <p:spTgt spid="4"/>
                                        </p:tgtEl>
                                      </p:cBhvr>
                                    </p:animEffect>
                                  </p:childTnLst>
                                </p:cTn>
                              </p:par>
                            </p:childTnLst>
                          </p:cTn>
                        </p:par>
                        <p:par>
                          <p:cTn id="39" fill="hold">
                            <p:stCondLst>
                              <p:cond delay="3000"/>
                            </p:stCondLst>
                            <p:childTnLst>
                              <p:par>
                                <p:cTn id="40" presetID="53" presetClass="entr" presetSubtype="16" fill="hold" nodeType="after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childTnLst>
                          </p:cTn>
                        </p:par>
                        <p:par>
                          <p:cTn id="45" fill="hold">
                            <p:stCondLst>
                              <p:cond delay="3500"/>
                            </p:stCondLst>
                            <p:childTnLst>
                              <p:par>
                                <p:cTn id="46" presetID="10" presetClass="entr" presetSubtype="0" fill="hold" grpId="0" nodeType="after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2"/>
                                        </p:tgtEl>
                                        <p:attrNameLst>
                                          <p:attrName>style.visibility</p:attrName>
                                        </p:attrNameLst>
                                      </p:cBhvr>
                                      <p:to>
                                        <p:strVal val="visible"/>
                                      </p:to>
                                    </p:set>
                                    <p:anim calcmode="lin" valueType="num">
                                      <p:cBhvr>
                                        <p:cTn id="55" dur="500" fill="hold"/>
                                        <p:tgtEl>
                                          <p:spTgt spid="2"/>
                                        </p:tgtEl>
                                        <p:attrNameLst>
                                          <p:attrName>ppt_w</p:attrName>
                                        </p:attrNameLst>
                                      </p:cBhvr>
                                      <p:tavLst>
                                        <p:tav tm="0">
                                          <p:val>
                                            <p:fltVal val="0"/>
                                          </p:val>
                                        </p:tav>
                                        <p:tav tm="100000">
                                          <p:val>
                                            <p:strVal val="#ppt_w"/>
                                          </p:val>
                                        </p:tav>
                                      </p:tavLst>
                                    </p:anim>
                                    <p:anim calcmode="lin" valueType="num">
                                      <p:cBhvr>
                                        <p:cTn id="56" dur="500" fill="hold"/>
                                        <p:tgtEl>
                                          <p:spTgt spid="2"/>
                                        </p:tgtEl>
                                        <p:attrNameLst>
                                          <p:attrName>ppt_h</p:attrName>
                                        </p:attrNameLst>
                                      </p:cBhvr>
                                      <p:tavLst>
                                        <p:tav tm="0">
                                          <p:val>
                                            <p:fltVal val="0"/>
                                          </p:val>
                                        </p:tav>
                                        <p:tav tm="100000">
                                          <p:val>
                                            <p:strVal val="#ppt_h"/>
                                          </p:val>
                                        </p:tav>
                                      </p:tavLst>
                                    </p:anim>
                                    <p:animEffect transition="in" filter="fade">
                                      <p:cBhvr>
                                        <p:cTn id="57" dur="500"/>
                                        <p:tgtEl>
                                          <p:spTgt spid="2"/>
                                        </p:tgtEl>
                                      </p:cBhvr>
                                    </p:animEffect>
                                  </p:childTnLst>
                                </p:cTn>
                              </p:par>
                            </p:childTnLst>
                          </p:cTn>
                        </p:par>
                        <p:par>
                          <p:cTn id="58" fill="hold">
                            <p:stCondLst>
                              <p:cond delay="4500"/>
                            </p:stCondLst>
                            <p:childTnLst>
                              <p:par>
                                <p:cTn id="59" presetID="53" presetClass="entr" presetSubtype="16" fill="hold" nodeType="afterEffect">
                                  <p:stCondLst>
                                    <p:cond delay="0"/>
                                  </p:stCondLst>
                                  <p:childTnLst>
                                    <p:set>
                                      <p:cBhvr>
                                        <p:cTn id="60" dur="1" fill="hold">
                                          <p:stCondLst>
                                            <p:cond delay="0"/>
                                          </p:stCondLst>
                                        </p:cTn>
                                        <p:tgtEl>
                                          <p:spTgt spid="22"/>
                                        </p:tgtEl>
                                        <p:attrNameLst>
                                          <p:attrName>style.visibility</p:attrName>
                                        </p:attrNameLst>
                                      </p:cBhvr>
                                      <p:to>
                                        <p:strVal val="visible"/>
                                      </p:to>
                                    </p:set>
                                    <p:anim calcmode="lin" valueType="num">
                                      <p:cBhvr>
                                        <p:cTn id="61" dur="500" fill="hold"/>
                                        <p:tgtEl>
                                          <p:spTgt spid="22"/>
                                        </p:tgtEl>
                                        <p:attrNameLst>
                                          <p:attrName>ppt_w</p:attrName>
                                        </p:attrNameLst>
                                      </p:cBhvr>
                                      <p:tavLst>
                                        <p:tav tm="0">
                                          <p:val>
                                            <p:fltVal val="0"/>
                                          </p:val>
                                        </p:tav>
                                        <p:tav tm="100000">
                                          <p:val>
                                            <p:strVal val="#ppt_w"/>
                                          </p:val>
                                        </p:tav>
                                      </p:tavLst>
                                    </p:anim>
                                    <p:anim calcmode="lin" valueType="num">
                                      <p:cBhvr>
                                        <p:cTn id="62" dur="500" fill="hold"/>
                                        <p:tgtEl>
                                          <p:spTgt spid="22"/>
                                        </p:tgtEl>
                                        <p:attrNameLst>
                                          <p:attrName>ppt_h</p:attrName>
                                        </p:attrNameLst>
                                      </p:cBhvr>
                                      <p:tavLst>
                                        <p:tav tm="0">
                                          <p:val>
                                            <p:fltVal val="0"/>
                                          </p:val>
                                        </p:tav>
                                        <p:tav tm="100000">
                                          <p:val>
                                            <p:strVal val="#ppt_h"/>
                                          </p:val>
                                        </p:tav>
                                      </p:tavLst>
                                    </p:anim>
                                    <p:animEffect transition="in" filter="fade">
                                      <p:cBhvr>
                                        <p:cTn id="63" dur="500"/>
                                        <p:tgtEl>
                                          <p:spTgt spid="22"/>
                                        </p:tgtEl>
                                      </p:cBhvr>
                                    </p:animEffect>
                                  </p:childTnLst>
                                </p:cTn>
                              </p:par>
                            </p:childTnLst>
                          </p:cTn>
                        </p:par>
                        <p:par>
                          <p:cTn id="64" fill="hold">
                            <p:stCondLst>
                              <p:cond delay="5000"/>
                            </p:stCondLst>
                            <p:childTnLst>
                              <p:par>
                                <p:cTn id="65" presetID="10" presetClass="entr" presetSubtype="0" fill="hold" grpId="0" nodeType="after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500"/>
                                        <p:tgtEl>
                                          <p:spTgt spid="1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500"/>
                                        <p:tgtEl>
                                          <p:spTgt spid="11"/>
                                        </p:tgtEl>
                                      </p:cBhvr>
                                    </p:animEffect>
                                  </p:childTnLst>
                                </p:cTn>
                              </p:par>
                            </p:childTnLst>
                          </p:cTn>
                        </p:par>
                        <p:par>
                          <p:cTn id="71" fill="hold">
                            <p:stCondLst>
                              <p:cond delay="5500"/>
                            </p:stCondLst>
                            <p:childTnLst>
                              <p:par>
                                <p:cTn id="72" presetID="53" presetClass="entr" presetSubtype="16" fill="hold" grpId="0" nodeType="afterEffect">
                                  <p:stCondLst>
                                    <p:cond delay="0"/>
                                  </p:stCondLst>
                                  <p:childTnLst>
                                    <p:set>
                                      <p:cBhvr>
                                        <p:cTn id="73" dur="1" fill="hold">
                                          <p:stCondLst>
                                            <p:cond delay="0"/>
                                          </p:stCondLst>
                                        </p:cTn>
                                        <p:tgtEl>
                                          <p:spTgt spid="3"/>
                                        </p:tgtEl>
                                        <p:attrNameLst>
                                          <p:attrName>style.visibility</p:attrName>
                                        </p:attrNameLst>
                                      </p:cBhvr>
                                      <p:to>
                                        <p:strVal val="visible"/>
                                      </p:to>
                                    </p:set>
                                    <p:anim calcmode="lin" valueType="num">
                                      <p:cBhvr>
                                        <p:cTn id="74" dur="500" fill="hold"/>
                                        <p:tgtEl>
                                          <p:spTgt spid="3"/>
                                        </p:tgtEl>
                                        <p:attrNameLst>
                                          <p:attrName>ppt_w</p:attrName>
                                        </p:attrNameLst>
                                      </p:cBhvr>
                                      <p:tavLst>
                                        <p:tav tm="0">
                                          <p:val>
                                            <p:fltVal val="0"/>
                                          </p:val>
                                        </p:tav>
                                        <p:tav tm="100000">
                                          <p:val>
                                            <p:strVal val="#ppt_w"/>
                                          </p:val>
                                        </p:tav>
                                      </p:tavLst>
                                    </p:anim>
                                    <p:anim calcmode="lin" valueType="num">
                                      <p:cBhvr>
                                        <p:cTn id="75" dur="500" fill="hold"/>
                                        <p:tgtEl>
                                          <p:spTgt spid="3"/>
                                        </p:tgtEl>
                                        <p:attrNameLst>
                                          <p:attrName>ppt_h</p:attrName>
                                        </p:attrNameLst>
                                      </p:cBhvr>
                                      <p:tavLst>
                                        <p:tav tm="0">
                                          <p:val>
                                            <p:fltVal val="0"/>
                                          </p:val>
                                        </p:tav>
                                        <p:tav tm="100000">
                                          <p:val>
                                            <p:strVal val="#ppt_h"/>
                                          </p:val>
                                        </p:tav>
                                      </p:tavLst>
                                    </p:anim>
                                    <p:animEffect transition="in" filter="fade">
                                      <p:cBhvr>
                                        <p:cTn id="76" dur="500"/>
                                        <p:tgtEl>
                                          <p:spTgt spid="3"/>
                                        </p:tgtEl>
                                      </p:cBhvr>
                                    </p:animEffect>
                                  </p:childTnLst>
                                </p:cTn>
                              </p:par>
                            </p:childTnLst>
                          </p:cTn>
                        </p:par>
                        <p:par>
                          <p:cTn id="77" fill="hold">
                            <p:stCondLst>
                              <p:cond delay="6000"/>
                            </p:stCondLst>
                            <p:childTnLst>
                              <p:par>
                                <p:cTn id="78" presetID="53" presetClass="entr" presetSubtype="16" fill="hold" grpId="0" nodeType="afterEffect">
                                  <p:stCondLst>
                                    <p:cond delay="0"/>
                                  </p:stCondLst>
                                  <p:childTnLst>
                                    <p:set>
                                      <p:cBhvr>
                                        <p:cTn id="79" dur="1" fill="hold">
                                          <p:stCondLst>
                                            <p:cond delay="0"/>
                                          </p:stCondLst>
                                        </p:cTn>
                                        <p:tgtEl>
                                          <p:spTgt spid="21"/>
                                        </p:tgtEl>
                                        <p:attrNameLst>
                                          <p:attrName>style.visibility</p:attrName>
                                        </p:attrNameLst>
                                      </p:cBhvr>
                                      <p:to>
                                        <p:strVal val="visible"/>
                                      </p:to>
                                    </p:set>
                                    <p:anim calcmode="lin" valueType="num">
                                      <p:cBhvr>
                                        <p:cTn id="80" dur="500" fill="hold"/>
                                        <p:tgtEl>
                                          <p:spTgt spid="21"/>
                                        </p:tgtEl>
                                        <p:attrNameLst>
                                          <p:attrName>ppt_w</p:attrName>
                                        </p:attrNameLst>
                                      </p:cBhvr>
                                      <p:tavLst>
                                        <p:tav tm="0">
                                          <p:val>
                                            <p:fltVal val="0"/>
                                          </p:val>
                                        </p:tav>
                                        <p:tav tm="100000">
                                          <p:val>
                                            <p:strVal val="#ppt_w"/>
                                          </p:val>
                                        </p:tav>
                                      </p:tavLst>
                                    </p:anim>
                                    <p:anim calcmode="lin" valueType="num">
                                      <p:cBhvr>
                                        <p:cTn id="81" dur="500" fill="hold"/>
                                        <p:tgtEl>
                                          <p:spTgt spid="21"/>
                                        </p:tgtEl>
                                        <p:attrNameLst>
                                          <p:attrName>ppt_h</p:attrName>
                                        </p:attrNameLst>
                                      </p:cBhvr>
                                      <p:tavLst>
                                        <p:tav tm="0">
                                          <p:val>
                                            <p:fltVal val="0"/>
                                          </p:val>
                                        </p:tav>
                                        <p:tav tm="100000">
                                          <p:val>
                                            <p:strVal val="#ppt_h"/>
                                          </p:val>
                                        </p:tav>
                                      </p:tavLst>
                                    </p:anim>
                                    <p:animEffect transition="in" filter="fade">
                                      <p:cBhvr>
                                        <p:cTn id="82" dur="500"/>
                                        <p:tgtEl>
                                          <p:spTgt spid="21"/>
                                        </p:tgtEl>
                                      </p:cBhvr>
                                    </p:animEffect>
                                  </p:childTnLst>
                                </p:cTn>
                              </p:par>
                            </p:childTnLst>
                          </p:cTn>
                        </p:par>
                        <p:par>
                          <p:cTn id="83" fill="hold">
                            <p:stCondLst>
                              <p:cond delay="6500"/>
                            </p:stCondLst>
                            <p:childTnLst>
                              <p:par>
                                <p:cTn id="84" presetID="10" presetClass="entr" presetSubtype="0" fill="hold" grpId="0" nodeType="afterEffect">
                                  <p:stCondLst>
                                    <p:cond delay="0"/>
                                  </p:stCondLst>
                                  <p:childTnLst>
                                    <p:set>
                                      <p:cBhvr>
                                        <p:cTn id="85" dur="1" fill="hold">
                                          <p:stCondLst>
                                            <p:cond delay="0"/>
                                          </p:stCondLst>
                                        </p:cTn>
                                        <p:tgtEl>
                                          <p:spTgt spid="26"/>
                                        </p:tgtEl>
                                        <p:attrNameLst>
                                          <p:attrName>style.visibility</p:attrName>
                                        </p:attrNameLst>
                                      </p:cBhvr>
                                      <p:to>
                                        <p:strVal val="visible"/>
                                      </p:to>
                                    </p:set>
                                    <p:animEffect transition="in" filter="fade">
                                      <p:cBhvr>
                                        <p:cTn id="86" dur="500"/>
                                        <p:tgtEl>
                                          <p:spTgt spid="26"/>
                                        </p:tgtEl>
                                      </p:cBhvr>
                                    </p:animEffect>
                                  </p:childTnLst>
                                </p:cTn>
                              </p:par>
                            </p:childTnLst>
                          </p:cTn>
                        </p:par>
                        <p:par>
                          <p:cTn id="87" fill="hold">
                            <p:stCondLst>
                              <p:cond delay="7000"/>
                            </p:stCondLst>
                            <p:childTnLst>
                              <p:par>
                                <p:cTn id="88" presetID="10" presetClass="entr" presetSubtype="0" fill="hold" grpId="0" nodeType="afterEffect">
                                  <p:stCondLst>
                                    <p:cond delay="0"/>
                                  </p:stCondLst>
                                  <p:childTnLst>
                                    <p:set>
                                      <p:cBhvr>
                                        <p:cTn id="89" dur="1" fill="hold">
                                          <p:stCondLst>
                                            <p:cond delay="0"/>
                                          </p:stCondLst>
                                        </p:cTn>
                                        <p:tgtEl>
                                          <p:spTgt spid="14"/>
                                        </p:tgtEl>
                                        <p:attrNameLst>
                                          <p:attrName>style.visibility</p:attrName>
                                        </p:attrNameLst>
                                      </p:cBhvr>
                                      <p:to>
                                        <p:strVal val="visible"/>
                                      </p:to>
                                    </p:set>
                                    <p:animEffect transition="in" filter="fade">
                                      <p:cBhvr>
                                        <p:cTn id="90" dur="500"/>
                                        <p:tgtEl>
                                          <p:spTgt spid="14"/>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3"/>
                                        </p:tgtEl>
                                        <p:attrNameLst>
                                          <p:attrName>style.visibility</p:attrName>
                                        </p:attrNameLst>
                                      </p:cBhvr>
                                      <p:to>
                                        <p:strVal val="visible"/>
                                      </p:to>
                                    </p:set>
                                    <p:animEffect transition="in" filter="fade">
                                      <p:cBhvr>
                                        <p:cTn id="9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21" grpId="0" animBg="1"/>
      <p:bldP spid="25" grpId="0"/>
      <p:bldP spid="2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F54C7A73-D144-44C6-963C-0C00BEEF09BF}"/>
              </a:ext>
            </a:extLst>
          </p:cNvPr>
          <p:cNvSpPr/>
          <p:nvPr/>
        </p:nvSpPr>
        <p:spPr>
          <a:xfrm>
            <a:off x="-600" y="1973943"/>
            <a:ext cx="12193201" cy="3414420"/>
          </a:xfrm>
          <a:prstGeom prst="rect">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85">
              <a:cs typeface="+mn-ea"/>
              <a:sym typeface="+mn-lt"/>
            </a:endParaRPr>
          </a:p>
        </p:txBody>
      </p:sp>
      <p:sp>
        <p:nvSpPr>
          <p:cNvPr id="7" name="椭圆 6">
            <a:extLst>
              <a:ext uri="{FF2B5EF4-FFF2-40B4-BE49-F238E27FC236}">
                <a16:creationId xmlns:a16="http://schemas.microsoft.com/office/drawing/2014/main" id="{BE079EE6-C7CF-4A53-BEC9-E9E7DDFA3233}"/>
              </a:ext>
            </a:extLst>
          </p:cNvPr>
          <p:cNvSpPr/>
          <p:nvPr/>
        </p:nvSpPr>
        <p:spPr>
          <a:xfrm>
            <a:off x="5112204" y="828740"/>
            <a:ext cx="1967594" cy="1967594"/>
          </a:xfrm>
          <a:prstGeom prst="ellipse">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0" dirty="0">
                <a:solidFill>
                  <a:schemeClr val="bg1"/>
                </a:solidFill>
                <a:cs typeface="+mn-ea"/>
                <a:sym typeface="+mn-lt"/>
              </a:rPr>
              <a:t>02</a:t>
            </a:r>
            <a:endParaRPr lang="zh-CN" altLang="en-US" sz="8000" dirty="0">
              <a:solidFill>
                <a:schemeClr val="bg1"/>
              </a:solidFill>
              <a:cs typeface="+mn-ea"/>
              <a:sym typeface="+mn-lt"/>
            </a:endParaRPr>
          </a:p>
        </p:txBody>
      </p:sp>
      <p:sp>
        <p:nvSpPr>
          <p:cNvPr id="8" name="文本框 7">
            <a:extLst>
              <a:ext uri="{FF2B5EF4-FFF2-40B4-BE49-F238E27FC236}">
                <a16:creationId xmlns:a16="http://schemas.microsoft.com/office/drawing/2014/main" id="{D2F84EC4-4857-42A7-B414-FC8D7392F7AB}"/>
              </a:ext>
            </a:extLst>
          </p:cNvPr>
          <p:cNvSpPr txBox="1"/>
          <p:nvPr/>
        </p:nvSpPr>
        <p:spPr>
          <a:xfrm>
            <a:off x="3105278" y="3107571"/>
            <a:ext cx="5981446" cy="923330"/>
          </a:xfrm>
          <a:prstGeom prst="rect">
            <a:avLst/>
          </a:prstGeom>
          <a:noFill/>
        </p:spPr>
        <p:txBody>
          <a:bodyPr wrap="none" rtlCol="0">
            <a:spAutoFit/>
          </a:bodyPr>
          <a:lstStyle/>
          <a:p>
            <a:pPr algn="ctr"/>
            <a:r>
              <a:rPr lang="en-US" altLang="zh-CN" sz="5400" b="1" dirty="0">
                <a:solidFill>
                  <a:schemeClr val="bg1"/>
                </a:solidFill>
                <a:cs typeface="+mn-ea"/>
                <a:sym typeface="+mn-lt"/>
              </a:rPr>
              <a:t>ADD YOUR TITLE</a:t>
            </a:r>
            <a:endParaRPr lang="zh-CN" altLang="en-US" sz="5400" b="1" dirty="0">
              <a:solidFill>
                <a:schemeClr val="bg1"/>
              </a:solidFill>
              <a:cs typeface="+mn-ea"/>
              <a:sym typeface="+mn-lt"/>
            </a:endParaRPr>
          </a:p>
        </p:txBody>
      </p:sp>
      <p:sp>
        <p:nvSpPr>
          <p:cNvPr id="9" name="矩形 8">
            <a:extLst>
              <a:ext uri="{FF2B5EF4-FFF2-40B4-BE49-F238E27FC236}">
                <a16:creationId xmlns:a16="http://schemas.microsoft.com/office/drawing/2014/main" id="{38A0CFB4-F380-4656-B937-BE4AF7F09EB7}"/>
              </a:ext>
            </a:extLst>
          </p:cNvPr>
          <p:cNvSpPr/>
          <p:nvPr/>
        </p:nvSpPr>
        <p:spPr>
          <a:xfrm>
            <a:off x="3439714" y="3990831"/>
            <a:ext cx="5312574" cy="516039"/>
          </a:xfrm>
          <a:prstGeom prst="rect">
            <a:avLst/>
          </a:prstGeom>
        </p:spPr>
        <p:txBody>
          <a:bodyPr wrap="square">
            <a:spAutoFit/>
          </a:bodyPr>
          <a:lstStyle/>
          <a:p>
            <a:pPr algn="ctr">
              <a:lnSpc>
                <a:spcPct val="120000"/>
              </a:lnSpc>
            </a:pPr>
            <a:r>
              <a:rPr lang="en-US" altLang="zh-CN" sz="1200" dirty="0">
                <a:solidFill>
                  <a:schemeClr val="bg1"/>
                </a:solidFill>
                <a:cs typeface="+mn-ea"/>
                <a:sym typeface="+mn-lt"/>
              </a:rPr>
              <a:t>click to add your text here click to add your text here click to add your text here click to add your text here.</a:t>
            </a:r>
          </a:p>
        </p:txBody>
      </p:sp>
    </p:spTree>
    <p:extLst>
      <p:ext uri="{BB962C8B-B14F-4D97-AF65-F5344CB8AC3E}">
        <p14:creationId xmlns:p14="http://schemas.microsoft.com/office/powerpoint/2010/main" val="393100487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par>
                          <p:cTn id="15" fill="hold">
                            <p:stCondLst>
                              <p:cond delay="1500"/>
                            </p:stCondLst>
                            <p:childTnLst>
                              <p:par>
                                <p:cTn id="16" presetID="53" presetClass="entr" presetSubtype="528" fill="hold" grpId="0" nodeType="afterEffect">
                                  <p:stCondLst>
                                    <p:cond delay="0"/>
                                  </p:stCondLst>
                                  <p:iterate type="lt">
                                    <p:tmPct val="10000"/>
                                  </p:iterate>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anim calcmode="lin" valueType="num">
                                      <p:cBhvr>
                                        <p:cTn id="21" dur="500" fill="hold"/>
                                        <p:tgtEl>
                                          <p:spTgt spid="8"/>
                                        </p:tgtEl>
                                        <p:attrNameLst>
                                          <p:attrName>ppt_x</p:attrName>
                                        </p:attrNameLst>
                                      </p:cBhvr>
                                      <p:tavLst>
                                        <p:tav tm="0">
                                          <p:val>
                                            <p:fltVal val="0.5"/>
                                          </p:val>
                                        </p:tav>
                                        <p:tav tm="100000">
                                          <p:val>
                                            <p:strVal val="#ppt_x"/>
                                          </p:val>
                                        </p:tav>
                                      </p:tavLst>
                                    </p:anim>
                                    <p:anim calcmode="lin" valueType="num">
                                      <p:cBhvr>
                                        <p:cTn id="22" dur="500" fill="hold"/>
                                        <p:tgtEl>
                                          <p:spTgt spid="8"/>
                                        </p:tgtEl>
                                        <p:attrNameLst>
                                          <p:attrName>ppt_y</p:attrName>
                                        </p:attrNameLst>
                                      </p:cBhvr>
                                      <p:tavLst>
                                        <p:tav tm="0">
                                          <p:val>
                                            <p:fltVal val="0.5"/>
                                          </p:val>
                                        </p:tav>
                                        <p:tav tm="100000">
                                          <p:val>
                                            <p:strVal val="#ppt_y"/>
                                          </p:val>
                                        </p:tav>
                                      </p:tavLst>
                                    </p:anim>
                                  </p:childTnLst>
                                </p:cTn>
                              </p:par>
                            </p:childTnLst>
                          </p:cTn>
                        </p:par>
                        <p:par>
                          <p:cTn id="23" fill="hold">
                            <p:stCondLst>
                              <p:cond delay="2550"/>
                            </p:stCondLst>
                            <p:childTnLst>
                              <p:par>
                                <p:cTn id="24" presetID="10" presetClass="entr" presetSubtype="0"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Lst>
</file>

<file path=ppt/theme/theme1.xml><?xml version="1.0" encoding="utf-8"?>
<a:theme xmlns:a="http://schemas.openxmlformats.org/drawingml/2006/main" name="Office Theme">
  <a:themeElements>
    <a:clrScheme name="自定义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79646"/>
      </a:folHlink>
    </a:clrScheme>
    <a:fontScheme name="1qdbl4ma">
      <a:majorFont>
        <a:latin typeface="Helvetica"/>
        <a:ea typeface="Helvetica"/>
        <a:cs typeface=""/>
      </a:majorFont>
      <a:minorFont>
        <a:latin typeface="Helvetica"/>
        <a:ea typeface="Helvetica"/>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232</TotalTime>
  <Words>1663</Words>
  <Application>Microsoft Office PowerPoint</Application>
  <PresentationFormat>Widescreen</PresentationFormat>
  <Paragraphs>179</Paragraphs>
  <Slides>24</Slides>
  <Notes>24</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微软雅黑</vt:lpstr>
      <vt:lpstr>等线</vt:lpstr>
      <vt:lpstr>Helvetica</vt:lpstr>
      <vt:lpstr>Arial</vt:lpstr>
      <vt:lpstr>方正综艺简体</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WIN7</dc:creator>
  <cp:lastModifiedBy>admin</cp:lastModifiedBy>
  <cp:revision>109</cp:revision>
  <dcterms:created xsi:type="dcterms:W3CDTF">2017-08-18T03:02:00Z</dcterms:created>
  <dcterms:modified xsi:type="dcterms:W3CDTF">2021-09-23T16:08:45Z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